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394" r:id="rId2"/>
    <p:sldId id="455" r:id="rId3"/>
    <p:sldId id="508" r:id="rId4"/>
    <p:sldId id="458" r:id="rId5"/>
    <p:sldId id="454" r:id="rId6"/>
    <p:sldId id="457" r:id="rId7"/>
    <p:sldId id="563" r:id="rId8"/>
    <p:sldId id="564" r:id="rId9"/>
    <p:sldId id="456" r:id="rId10"/>
    <p:sldId id="565" r:id="rId11"/>
    <p:sldId id="578" r:id="rId12"/>
    <p:sldId id="566" r:id="rId13"/>
    <p:sldId id="567" r:id="rId14"/>
    <p:sldId id="496" r:id="rId15"/>
    <p:sldId id="559" r:id="rId16"/>
    <p:sldId id="560" r:id="rId17"/>
    <p:sldId id="561" r:id="rId18"/>
    <p:sldId id="589" r:id="rId19"/>
    <p:sldId id="568" r:id="rId20"/>
    <p:sldId id="562" r:id="rId21"/>
    <p:sldId id="569" r:id="rId22"/>
    <p:sldId id="498" r:id="rId23"/>
    <p:sldId id="499" r:id="rId24"/>
    <p:sldId id="570" r:id="rId25"/>
    <p:sldId id="571" r:id="rId26"/>
    <p:sldId id="572" r:id="rId27"/>
    <p:sldId id="573" r:id="rId28"/>
    <p:sldId id="574" r:id="rId29"/>
    <p:sldId id="575" r:id="rId30"/>
    <p:sldId id="576" r:id="rId31"/>
    <p:sldId id="577" r:id="rId32"/>
    <p:sldId id="580" r:id="rId33"/>
    <p:sldId id="587" r:id="rId34"/>
    <p:sldId id="590" r:id="rId35"/>
    <p:sldId id="588" r:id="rId36"/>
    <p:sldId id="601" r:id="rId37"/>
    <p:sldId id="592" r:id="rId38"/>
    <p:sldId id="594" r:id="rId39"/>
    <p:sldId id="591" r:id="rId40"/>
    <p:sldId id="595" r:id="rId41"/>
    <p:sldId id="593" r:id="rId42"/>
    <p:sldId id="597" r:id="rId43"/>
    <p:sldId id="596" r:id="rId44"/>
    <p:sldId id="598" r:id="rId45"/>
    <p:sldId id="599" r:id="rId46"/>
    <p:sldId id="602" r:id="rId47"/>
    <p:sldId id="603" r:id="rId48"/>
    <p:sldId id="608" r:id="rId49"/>
    <p:sldId id="604" r:id="rId50"/>
    <p:sldId id="579" r:id="rId51"/>
    <p:sldId id="605" r:id="rId52"/>
    <p:sldId id="606" r:id="rId53"/>
    <p:sldId id="607" r:id="rId54"/>
    <p:sldId id="609" r:id="rId55"/>
    <p:sldId id="613" r:id="rId56"/>
    <p:sldId id="582" r:id="rId57"/>
    <p:sldId id="583" r:id="rId58"/>
    <p:sldId id="586" r:id="rId59"/>
    <p:sldId id="581" r:id="rId60"/>
    <p:sldId id="584" r:id="rId61"/>
    <p:sldId id="585" r:id="rId62"/>
    <p:sldId id="610" r:id="rId63"/>
    <p:sldId id="611" r:id="rId64"/>
    <p:sldId id="612" r:id="rId65"/>
    <p:sldId id="520" r:id="rId66"/>
    <p:sldId id="555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F4D"/>
    <a:srgbClr val="FF33CC"/>
    <a:srgbClr val="EFF1F2"/>
    <a:srgbClr val="9900CC"/>
    <a:srgbClr val="FF00FF"/>
    <a:srgbClr val="007E39"/>
    <a:srgbClr val="E6E6E6"/>
    <a:srgbClr val="A51A28"/>
    <a:srgbClr val="112581"/>
    <a:srgbClr val="162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67167-9AEC-427E-A82F-DC6D1A4BA5E7}" v="199" dt="2025-07-22T22:21:29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87167" autoAdjust="0"/>
  </p:normalViewPr>
  <p:slideViewPr>
    <p:cSldViewPr snapToGrid="0" showGuides="1">
      <p:cViewPr varScale="1">
        <p:scale>
          <a:sx n="93" d="100"/>
          <a:sy n="93" d="100"/>
        </p:scale>
        <p:origin x="100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37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n GunHee" userId="60c69f65345a19bd" providerId="Windows Live" clId="Web-{6965F8CC-3C6E-4037-A07F-056F646E098B}"/>
    <pc:docChg chg="modSld">
      <pc:chgData name="Ahn GunHee" userId="60c69f65345a19bd" providerId="Windows Live" clId="Web-{6965F8CC-3C6E-4037-A07F-056F646E098B}" dt="2024-02-06T09:48:40.311" v="0" actId="20577"/>
      <pc:docMkLst>
        <pc:docMk/>
      </pc:docMkLst>
      <pc:sldChg chg="modSp">
        <pc:chgData name="Ahn GunHee" userId="60c69f65345a19bd" providerId="Windows Live" clId="Web-{6965F8CC-3C6E-4037-A07F-056F646E098B}" dt="2024-02-06T09:48:40.311" v="0" actId="20577"/>
        <pc:sldMkLst>
          <pc:docMk/>
          <pc:sldMk cId="2490413657" sldId="481"/>
        </pc:sldMkLst>
      </pc:sldChg>
    </pc:docChg>
  </pc:docChgLst>
  <pc:docChgLst>
    <pc:chgData name="GunHee Ahn" userId="60c69f65345a19bd" providerId="LiveId" clId="{CBA939CC-68E1-4D70-9CF7-649B3DACD8AF}"/>
    <pc:docChg chg="undo custSel addSld delSld modSld">
      <pc:chgData name="GunHee Ahn" userId="60c69f65345a19bd" providerId="LiveId" clId="{CBA939CC-68E1-4D70-9CF7-649B3DACD8AF}" dt="2025-05-16T17:06:27.527" v="887" actId="20577"/>
      <pc:docMkLst>
        <pc:docMk/>
      </pc:docMkLst>
      <pc:sldChg chg="modSp mod">
        <pc:chgData name="GunHee Ahn" userId="60c69f65345a19bd" providerId="LiveId" clId="{CBA939CC-68E1-4D70-9CF7-649B3DACD8AF}" dt="2025-05-16T14:27:32.396" v="46" actId="20577"/>
        <pc:sldMkLst>
          <pc:docMk/>
          <pc:sldMk cId="31463269" sldId="394"/>
        </pc:sldMkLst>
        <pc:spChg chg="mod">
          <ac:chgData name="GunHee Ahn" userId="60c69f65345a19bd" providerId="LiveId" clId="{CBA939CC-68E1-4D70-9CF7-649B3DACD8AF}" dt="2025-05-16T14:27:32.396" v="46" actId="20577"/>
          <ac:spMkLst>
            <pc:docMk/>
            <pc:sldMk cId="31463269" sldId="394"/>
            <ac:spMk id="6" creationId="{83E610E1-1B14-C863-9F08-8577229C02FC}"/>
          </ac:spMkLst>
        </pc:spChg>
        <pc:spChg chg="mod">
          <ac:chgData name="GunHee Ahn" userId="60c69f65345a19bd" providerId="LiveId" clId="{CBA939CC-68E1-4D70-9CF7-649B3DACD8AF}" dt="2025-05-16T14:27:28.488" v="42" actId="20577"/>
          <ac:spMkLst>
            <pc:docMk/>
            <pc:sldMk cId="31463269" sldId="394"/>
            <ac:spMk id="29" creationId="{927A1FEB-E937-57EA-48E7-652437A621C3}"/>
          </ac:spMkLst>
        </pc:spChg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192048849" sldId="453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887887395" sldId="453"/>
        </pc:sldMkLst>
      </pc:sldChg>
      <pc:sldChg chg="modSp mod">
        <pc:chgData name="GunHee Ahn" userId="60c69f65345a19bd" providerId="LiveId" clId="{CBA939CC-68E1-4D70-9CF7-649B3DACD8AF}" dt="2025-05-16T17:02:14.504" v="854" actId="20577"/>
        <pc:sldMkLst>
          <pc:docMk/>
          <pc:sldMk cId="928127286" sldId="454"/>
        </pc:sldMkLst>
        <pc:spChg chg="mod">
          <ac:chgData name="GunHee Ahn" userId="60c69f65345a19bd" providerId="LiveId" clId="{CBA939CC-68E1-4D70-9CF7-649B3DACD8AF}" dt="2025-05-16T17:02:14.504" v="854" actId="20577"/>
          <ac:spMkLst>
            <pc:docMk/>
            <pc:sldMk cId="928127286" sldId="454"/>
            <ac:spMk id="3" creationId="{7F64544E-C044-0380-92DF-6BC995F1C86D}"/>
          </ac:spMkLst>
        </pc:spChg>
      </pc:sldChg>
      <pc:sldChg chg="addSp delSp modSp mod">
        <pc:chgData name="GunHee Ahn" userId="60c69f65345a19bd" providerId="LiveId" clId="{CBA939CC-68E1-4D70-9CF7-649B3DACD8AF}" dt="2025-05-16T16:05:58.150" v="362" actId="478"/>
        <pc:sldMkLst>
          <pc:docMk/>
          <pc:sldMk cId="3012512844" sldId="455"/>
        </pc:sldMkLst>
        <pc:spChg chg="add">
          <ac:chgData name="GunHee Ahn" userId="60c69f65345a19bd" providerId="LiveId" clId="{CBA939CC-68E1-4D70-9CF7-649B3DACD8AF}" dt="2025-05-16T14:29:24.189" v="100"/>
          <ac:spMkLst>
            <pc:docMk/>
            <pc:sldMk cId="3012512844" sldId="455"/>
            <ac:spMk id="3" creationId="{31BC5010-2E82-F6EC-9551-FCCA59A59D53}"/>
          </ac:spMkLst>
        </pc:spChg>
        <pc:spChg chg="add mod">
          <ac:chgData name="GunHee Ahn" userId="60c69f65345a19bd" providerId="LiveId" clId="{CBA939CC-68E1-4D70-9CF7-649B3DACD8AF}" dt="2025-05-16T14:29:26.864" v="101"/>
          <ac:spMkLst>
            <pc:docMk/>
            <pc:sldMk cId="3012512844" sldId="455"/>
            <ac:spMk id="5" creationId="{4C087940-12AD-271F-365A-6C5D3CFD4C82}"/>
          </ac:spMkLst>
        </pc:spChg>
        <pc:spChg chg="add mod">
          <ac:chgData name="GunHee Ahn" userId="60c69f65345a19bd" providerId="LiveId" clId="{CBA939CC-68E1-4D70-9CF7-649B3DACD8AF}" dt="2025-05-16T14:29:39.146" v="102"/>
          <ac:spMkLst>
            <pc:docMk/>
            <pc:sldMk cId="3012512844" sldId="455"/>
            <ac:spMk id="6" creationId="{F3D7EA9E-C7D9-B7F8-0175-A1E9847EB982}"/>
          </ac:spMkLst>
        </pc:spChg>
        <pc:spChg chg="mod">
          <ac:chgData name="GunHee Ahn" userId="60c69f65345a19bd" providerId="LiveId" clId="{CBA939CC-68E1-4D70-9CF7-649B3DACD8AF}" dt="2025-05-16T14:49:40.605" v="298" actId="1076"/>
          <ac:spMkLst>
            <pc:docMk/>
            <pc:sldMk cId="3012512844" sldId="455"/>
            <ac:spMk id="7" creationId="{7807A0E1-A1FF-4B3B-9520-867E2F61924F}"/>
          </ac:spMkLst>
        </pc:spChg>
        <pc:grpChg chg="add del mod">
          <ac:chgData name="GunHee Ahn" userId="60c69f65345a19bd" providerId="LiveId" clId="{CBA939CC-68E1-4D70-9CF7-649B3DACD8AF}" dt="2025-05-16T16:05:58.150" v="362" actId="478"/>
          <ac:grpSpMkLst>
            <pc:docMk/>
            <pc:sldMk cId="3012512844" sldId="455"/>
            <ac:grpSpMk id="10" creationId="{8B6EB510-F465-8D4F-BB78-0427997476D4}"/>
          </ac:grpSpMkLst>
        </pc:grpChg>
        <pc:grpChg chg="mod topLvl">
          <ac:chgData name="GunHee Ahn" userId="60c69f65345a19bd" providerId="LiveId" clId="{CBA939CC-68E1-4D70-9CF7-649B3DACD8AF}" dt="2025-05-16T16:05:55.781" v="361" actId="478"/>
          <ac:grpSpMkLst>
            <pc:docMk/>
            <pc:sldMk cId="3012512844" sldId="455"/>
            <ac:grpSpMk id="16" creationId="{9B8BF936-0B22-103A-3B76-AE0119C608CB}"/>
          </ac:grpSpMkLst>
        </pc:grpChg>
        <pc:picChg chg="add del mod topLvl">
          <ac:chgData name="GunHee Ahn" userId="60c69f65345a19bd" providerId="LiveId" clId="{CBA939CC-68E1-4D70-9CF7-649B3DACD8AF}" dt="2025-05-16T16:05:58.150" v="362" actId="478"/>
          <ac:picMkLst>
            <pc:docMk/>
            <pc:sldMk cId="3012512844" sldId="455"/>
            <ac:picMk id="9" creationId="{3E6D34D1-CCFB-25B1-FFDE-A6E93940BFE5}"/>
          </ac:picMkLst>
        </pc:picChg>
        <pc:picChg chg="add mod">
          <ac:chgData name="GunHee Ahn" userId="60c69f65345a19bd" providerId="LiveId" clId="{CBA939CC-68E1-4D70-9CF7-649B3DACD8AF}" dt="2025-05-16T14:49:44.018" v="299" actId="1076"/>
          <ac:picMkLst>
            <pc:docMk/>
            <pc:sldMk cId="3012512844" sldId="455"/>
            <ac:picMk id="12" creationId="{B2FB97EB-F769-BB43-5677-86B8E8DB6039}"/>
          </ac:picMkLst>
        </pc:picChg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1851482573" sldId="456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169601953" sldId="456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3017587951" sldId="457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3324450298" sldId="457"/>
        </pc:sldMkLst>
      </pc:sldChg>
      <pc:sldChg chg="modSp mod">
        <pc:chgData name="GunHee Ahn" userId="60c69f65345a19bd" providerId="LiveId" clId="{CBA939CC-68E1-4D70-9CF7-649B3DACD8AF}" dt="2025-05-16T14:48:14.991" v="287" actId="6549"/>
        <pc:sldMkLst>
          <pc:docMk/>
          <pc:sldMk cId="3305844339" sldId="458"/>
        </pc:sldMkLst>
        <pc:spChg chg="mod">
          <ac:chgData name="GunHee Ahn" userId="60c69f65345a19bd" providerId="LiveId" clId="{CBA939CC-68E1-4D70-9CF7-649B3DACD8AF}" dt="2025-05-16T14:48:14.991" v="287" actId="6549"/>
          <ac:spMkLst>
            <pc:docMk/>
            <pc:sldMk cId="3305844339" sldId="458"/>
            <ac:spMk id="3" creationId="{7F64544E-C044-0380-92DF-6BC995F1C86D}"/>
          </ac:spMkLst>
        </pc:spChg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839674976" sldId="459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3138148308" sldId="459"/>
        </pc:sldMkLst>
      </pc:sldChg>
      <pc:sldChg chg="modSp add mod">
        <pc:chgData name="GunHee Ahn" userId="60c69f65345a19bd" providerId="LiveId" clId="{CBA939CC-68E1-4D70-9CF7-649B3DACD8AF}" dt="2025-05-16T16:26:50.621" v="803" actId="20577"/>
        <pc:sldMkLst>
          <pc:docMk/>
          <pc:sldMk cId="304428231" sldId="460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996404331" sldId="460"/>
        </pc:sldMkLst>
      </pc:sldChg>
      <pc:sldChg chg="modSp add mod">
        <pc:chgData name="GunHee Ahn" userId="60c69f65345a19bd" providerId="LiveId" clId="{CBA939CC-68E1-4D70-9CF7-649B3DACD8AF}" dt="2025-05-16T17:06:27.527" v="887" actId="20577"/>
        <pc:sldMkLst>
          <pc:docMk/>
          <pc:sldMk cId="930671279" sldId="461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265888136" sldId="461"/>
        </pc:sldMkLst>
      </pc:sldChg>
      <pc:sldChg chg="add del">
        <pc:chgData name="GunHee Ahn" userId="60c69f65345a19bd" providerId="LiveId" clId="{CBA939CC-68E1-4D70-9CF7-649B3DACD8AF}" dt="2025-05-16T16:25:03.605" v="800" actId="47"/>
        <pc:sldMkLst>
          <pc:docMk/>
          <pc:sldMk cId="430301940" sldId="462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247049269" sldId="462"/>
        </pc:sldMkLst>
      </pc:sldChg>
      <pc:sldChg chg="add del">
        <pc:chgData name="GunHee Ahn" userId="60c69f65345a19bd" providerId="LiveId" clId="{CBA939CC-68E1-4D70-9CF7-649B3DACD8AF}" dt="2025-05-16T16:25:03.605" v="800" actId="47"/>
        <pc:sldMkLst>
          <pc:docMk/>
          <pc:sldMk cId="1471462314" sldId="463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3997558355" sldId="463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939845195" sldId="464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2382011046" sldId="464"/>
        </pc:sldMkLst>
      </pc:sldChg>
      <pc:sldChg chg="add del">
        <pc:chgData name="GunHee Ahn" userId="60c69f65345a19bd" providerId="LiveId" clId="{CBA939CC-68E1-4D70-9CF7-649B3DACD8AF}" dt="2025-05-16T16:12:47.188" v="451" actId="47"/>
        <pc:sldMkLst>
          <pc:docMk/>
          <pc:sldMk cId="3088537819" sldId="465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4263309979" sldId="465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427757203" sldId="466"/>
        </pc:sldMkLst>
      </pc:sldChg>
      <pc:sldChg chg="add del">
        <pc:chgData name="GunHee Ahn" userId="60c69f65345a19bd" providerId="LiveId" clId="{CBA939CC-68E1-4D70-9CF7-649B3DACD8AF}" dt="2025-05-16T16:26:32.687" v="801" actId="47"/>
        <pc:sldMkLst>
          <pc:docMk/>
          <pc:sldMk cId="2266363872" sldId="466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766473219" sldId="467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013039004" sldId="467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446709751" sldId="468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563817622" sldId="468"/>
        </pc:sldMkLst>
      </pc:sldChg>
      <pc:sldChg chg="add del">
        <pc:chgData name="GunHee Ahn" userId="60c69f65345a19bd" providerId="LiveId" clId="{CBA939CC-68E1-4D70-9CF7-649B3DACD8AF}" dt="2025-05-16T17:01:58.269" v="851" actId="2696"/>
        <pc:sldMkLst>
          <pc:docMk/>
          <pc:sldMk cId="1522047975" sldId="469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546669312" sldId="469"/>
        </pc:sldMkLst>
      </pc:sldChg>
      <pc:sldChg chg="modSp add mod">
        <pc:chgData name="GunHee Ahn" userId="60c69f65345a19bd" providerId="LiveId" clId="{CBA939CC-68E1-4D70-9CF7-649B3DACD8AF}" dt="2025-05-16T17:02:30.790" v="867" actId="6549"/>
        <pc:sldMkLst>
          <pc:docMk/>
          <pc:sldMk cId="2911520256" sldId="469"/>
        </pc:sldMkLst>
      </pc:sldChg>
      <pc:sldChg chg="add del">
        <pc:chgData name="GunHee Ahn" userId="60c69f65345a19bd" providerId="LiveId" clId="{CBA939CC-68E1-4D70-9CF7-649B3DACD8AF}" dt="2025-05-16T16:13:16.794" v="452" actId="2696"/>
        <pc:sldMkLst>
          <pc:docMk/>
          <pc:sldMk cId="3845865396" sldId="469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820854765" sldId="470"/>
        </pc:sldMkLst>
      </pc:sldChg>
      <pc:sldChg chg="modSp add mod">
        <pc:chgData name="GunHee Ahn" userId="60c69f65345a19bd" providerId="LiveId" clId="{CBA939CC-68E1-4D70-9CF7-649B3DACD8AF}" dt="2025-05-16T16:22:41.364" v="799" actId="404"/>
        <pc:sldMkLst>
          <pc:docMk/>
          <pc:sldMk cId="3245709153" sldId="470"/>
        </pc:sldMkLst>
      </pc:sldChg>
      <pc:sldChg chg="modSp add mod">
        <pc:chgData name="GunHee Ahn" userId="60c69f65345a19bd" providerId="LiveId" clId="{CBA939CC-68E1-4D70-9CF7-649B3DACD8AF}" dt="2025-05-16T16:27:52.109" v="819" actId="20577"/>
        <pc:sldMkLst>
          <pc:docMk/>
          <pc:sldMk cId="1871854349" sldId="471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282154780" sldId="471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005105292" sldId="472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1178519388" sldId="472"/>
        </pc:sldMkLst>
      </pc:sldChg>
      <pc:sldChg chg="modSp add mod">
        <pc:chgData name="GunHee Ahn" userId="60c69f65345a19bd" providerId="LiveId" clId="{CBA939CC-68E1-4D70-9CF7-649B3DACD8AF}" dt="2025-05-16T16:19:47.767" v="718" actId="20577"/>
        <pc:sldMkLst>
          <pc:docMk/>
          <pc:sldMk cId="1303731438" sldId="473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3706298759" sldId="473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193515537" sldId="474"/>
        </pc:sldMkLst>
      </pc:sldChg>
      <pc:sldChg chg="modSp add mod">
        <pc:chgData name="GunHee Ahn" userId="60c69f65345a19bd" providerId="LiveId" clId="{CBA939CC-68E1-4D70-9CF7-649B3DACD8AF}" dt="2025-05-16T16:21:17.336" v="720" actId="6549"/>
        <pc:sldMkLst>
          <pc:docMk/>
          <pc:sldMk cId="2857078138" sldId="474"/>
        </pc:sldMkLst>
      </pc:sldChg>
      <pc:sldChg chg="modSp add mod">
        <pc:chgData name="GunHee Ahn" userId="60c69f65345a19bd" providerId="LiveId" clId="{CBA939CC-68E1-4D70-9CF7-649B3DACD8AF}" dt="2025-05-16T16:28:54.228" v="825" actId="207"/>
        <pc:sldMkLst>
          <pc:docMk/>
          <pc:sldMk cId="279494371" sldId="475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3742562668" sldId="475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621155303" sldId="476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3839604327" sldId="476"/>
        </pc:sldMkLst>
      </pc:sldChg>
      <pc:sldChg chg="modSp add mod">
        <pc:chgData name="GunHee Ahn" userId="60c69f65345a19bd" providerId="LiveId" clId="{CBA939CC-68E1-4D70-9CF7-649B3DACD8AF}" dt="2025-05-16T16:30:09.421" v="846" actId="20577"/>
        <pc:sldMkLst>
          <pc:docMk/>
          <pc:sldMk cId="1849399400" sldId="477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237394806" sldId="477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1171956800" sldId="478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3644775867" sldId="478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109791543" sldId="479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564773972" sldId="479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259105302" sldId="480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2813174241" sldId="480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1616324614" sldId="481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490413657" sldId="481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853348350" sldId="482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1130818216" sldId="482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3403290857" sldId="483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3427864729" sldId="483"/>
        </pc:sldMkLst>
      </pc:sldChg>
      <pc:sldChg chg="modSp add mod">
        <pc:chgData name="GunHee Ahn" userId="60c69f65345a19bd" providerId="LiveId" clId="{CBA939CC-68E1-4D70-9CF7-649B3DACD8AF}" dt="2025-05-16T16:47:29.568" v="849" actId="20577"/>
        <pc:sldMkLst>
          <pc:docMk/>
          <pc:sldMk cId="2580455696" sldId="484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664846625" sldId="484"/>
        </pc:sldMkLst>
      </pc:sldChg>
      <pc:sldChg chg="modSp add mod">
        <pc:chgData name="GunHee Ahn" userId="60c69f65345a19bd" providerId="LiveId" clId="{CBA939CC-68E1-4D70-9CF7-649B3DACD8AF}" dt="2025-05-16T16:48:18.799" v="850"/>
        <pc:sldMkLst>
          <pc:docMk/>
          <pc:sldMk cId="55664547" sldId="485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148792948" sldId="485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861842080" sldId="487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882300042" sldId="487"/>
        </pc:sldMkLst>
      </pc:sldChg>
      <pc:sldChg chg="del">
        <pc:chgData name="GunHee Ahn" userId="60c69f65345a19bd" providerId="LiveId" clId="{CBA939CC-68E1-4D70-9CF7-649B3DACD8AF}" dt="2025-05-16T16:11:59.890" v="449" actId="2696"/>
        <pc:sldMkLst>
          <pc:docMk/>
          <pc:sldMk cId="2116272398" sldId="488"/>
        </pc:sldMkLst>
      </pc:sldChg>
      <pc:sldChg chg="add">
        <pc:chgData name="GunHee Ahn" userId="60c69f65345a19bd" providerId="LiveId" clId="{CBA939CC-68E1-4D70-9CF7-649B3DACD8AF}" dt="2025-05-16T16:12:03.512" v="450"/>
        <pc:sldMkLst>
          <pc:docMk/>
          <pc:sldMk cId="2506089645" sldId="488"/>
        </pc:sldMkLst>
      </pc:sldChg>
      <pc:sldChg chg="addSp delSp modSp mod">
        <pc:chgData name="GunHee Ahn" userId="60c69f65345a19bd" providerId="LiveId" clId="{CBA939CC-68E1-4D70-9CF7-649B3DACD8AF}" dt="2025-05-16T14:44:02.677" v="155" actId="14100"/>
        <pc:sldMkLst>
          <pc:docMk/>
          <pc:sldMk cId="852872034" sldId="508"/>
        </pc:sldMkLst>
        <pc:spChg chg="mod">
          <ac:chgData name="GunHee Ahn" userId="60c69f65345a19bd" providerId="LiveId" clId="{CBA939CC-68E1-4D70-9CF7-649B3DACD8AF}" dt="2025-05-16T14:31:16.756" v="127" actId="6549"/>
          <ac:spMkLst>
            <pc:docMk/>
            <pc:sldMk cId="852872034" sldId="508"/>
            <ac:spMk id="6" creationId="{4341D960-993A-C2A3-2DAC-A56EBCCF1FCB}"/>
          </ac:spMkLst>
        </pc:spChg>
      </pc:sldChg>
      <pc:sldChg chg="modSp del mod">
        <pc:chgData name="GunHee Ahn" userId="60c69f65345a19bd" providerId="LiveId" clId="{CBA939CC-68E1-4D70-9CF7-649B3DACD8AF}" dt="2025-05-16T17:01:58.269" v="851" actId="2696"/>
        <pc:sldMkLst>
          <pc:docMk/>
          <pc:sldMk cId="776295432" sldId="521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1594377301" sldId="521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3053584530" sldId="522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4193376514" sldId="522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973985515" sldId="523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4279757322" sldId="523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85556181" sldId="524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546844621" sldId="524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961600372" sldId="525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816668255" sldId="525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3060557550" sldId="526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3702092916" sldId="526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799441818" sldId="527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960690947" sldId="527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389382865" sldId="528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3156175883" sldId="528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1061486511" sldId="529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3959805144" sldId="529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2795915387" sldId="530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4069196776" sldId="530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820800614" sldId="531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3920534015" sldId="531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41873035" sldId="532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693334879" sldId="532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1159479630" sldId="533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3023487687" sldId="533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435624186" sldId="534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2600846373" sldId="534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3214975130" sldId="535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3789646157" sldId="535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1138455811" sldId="536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835390965" sldId="536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773648167" sldId="537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3599198425" sldId="537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2894770611" sldId="538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4172544847" sldId="538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114213129" sldId="539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2528570222" sldId="539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746515972" sldId="540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4276630146" sldId="540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270172937" sldId="541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2017890425" sldId="541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348560615" sldId="542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658648385" sldId="542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2393476673" sldId="543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3322732441" sldId="543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2216693154" sldId="544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2284955007" sldId="544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2074417062" sldId="545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2926535237" sldId="545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818065143" sldId="546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2136119157" sldId="546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736043969" sldId="547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271904557" sldId="547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806807297" sldId="548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1933093406" sldId="548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2072821520" sldId="549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3353834099" sldId="549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2015013224" sldId="550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3744036598" sldId="550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1086234786" sldId="551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1529718469" sldId="551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638489994" sldId="552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1099147490" sldId="552"/>
        </pc:sldMkLst>
      </pc:sldChg>
      <pc:sldChg chg="add">
        <pc:chgData name="GunHee Ahn" userId="60c69f65345a19bd" providerId="LiveId" clId="{CBA939CC-68E1-4D70-9CF7-649B3DACD8AF}" dt="2025-05-16T17:02:03.257" v="852"/>
        <pc:sldMkLst>
          <pc:docMk/>
          <pc:sldMk cId="1497226530" sldId="553"/>
        </pc:sldMkLst>
      </pc:sldChg>
      <pc:sldChg chg="del">
        <pc:chgData name="GunHee Ahn" userId="60c69f65345a19bd" providerId="LiveId" clId="{CBA939CC-68E1-4D70-9CF7-649B3DACD8AF}" dt="2025-05-16T17:01:58.269" v="851" actId="2696"/>
        <pc:sldMkLst>
          <pc:docMk/>
          <pc:sldMk cId="2272265472" sldId="553"/>
        </pc:sldMkLst>
      </pc:sldChg>
      <pc:sldChg chg="add del">
        <pc:chgData name="GunHee Ahn" userId="60c69f65345a19bd" providerId="LiveId" clId="{CBA939CC-68E1-4D70-9CF7-649B3DACD8AF}" dt="2025-05-16T16:13:52.134" v="460" actId="47"/>
        <pc:sldMkLst>
          <pc:docMk/>
          <pc:sldMk cId="4236298639" sldId="556"/>
        </pc:sldMkLst>
      </pc:sldChg>
    </pc:docChg>
  </pc:docChgLst>
  <pc:docChgLst>
    <pc:chgData name="안건희[ 학부재학 / 사이버국방학과 ]" userId="e4574ffb-f6ba-4052-ae61-1de745e4bf63" providerId="ADAL" clId="{72D704B0-F40E-40ED-A3EA-CE23F3A22D8E}"/>
    <pc:docChg chg="custSel modSld">
      <pc:chgData name="안건희[ 학부재학 / 사이버국방학과 ]" userId="e4574ffb-f6ba-4052-ae61-1de745e4bf63" providerId="ADAL" clId="{72D704B0-F40E-40ED-A3EA-CE23F3A22D8E}" dt="2023-09-04T23:40:28.628" v="49" actId="478"/>
      <pc:docMkLst>
        <pc:docMk/>
      </pc:docMkLst>
      <pc:sldChg chg="delSp mod">
        <pc:chgData name="안건희[ 학부재학 / 사이버국방학과 ]" userId="e4574ffb-f6ba-4052-ae61-1de745e4bf63" providerId="ADAL" clId="{72D704B0-F40E-40ED-A3EA-CE23F3A22D8E}" dt="2023-09-04T23:40:28.628" v="49" actId="478"/>
        <pc:sldMkLst>
          <pc:docMk/>
          <pc:sldMk cId="31463269" sldId="394"/>
        </pc:sldMkLst>
      </pc:sldChg>
      <pc:sldChg chg="modSp mod">
        <pc:chgData name="안건희[ 학부재학 / 사이버국방학과 ]" userId="e4574ffb-f6ba-4052-ae61-1de745e4bf63" providerId="ADAL" clId="{72D704B0-F40E-40ED-A3EA-CE23F3A22D8E}" dt="2023-08-30T19:10:53.339" v="28" actId="207"/>
        <pc:sldMkLst>
          <pc:docMk/>
          <pc:sldMk cId="3305844339" sldId="458"/>
        </pc:sldMkLst>
      </pc:sldChg>
      <pc:sldChg chg="modSp mod">
        <pc:chgData name="안건희[ 학부재학 / 사이버국방학과 ]" userId="e4574ffb-f6ba-4052-ae61-1de745e4bf63" providerId="ADAL" clId="{72D704B0-F40E-40ED-A3EA-CE23F3A22D8E}" dt="2023-08-30T19:11:15.743" v="48" actId="6549"/>
        <pc:sldMkLst>
          <pc:docMk/>
          <pc:sldMk cId="1677585549" sldId="520"/>
        </pc:sldMkLst>
      </pc:sldChg>
    </pc:docChg>
  </pc:docChgLst>
  <pc:docChgLst>
    <pc:chgData name="GunHee Ahn" userId="60c69f65345a19bd" providerId="LiveId" clId="{02A44121-8908-4C9F-8C32-CEACD3B6F72B}"/>
    <pc:docChg chg="undo custSel modSld">
      <pc:chgData name="GunHee Ahn" userId="60c69f65345a19bd" providerId="LiveId" clId="{02A44121-8908-4C9F-8C32-CEACD3B6F72B}" dt="2024-04-16T04:10:37.966" v="724" actId="20577"/>
      <pc:docMkLst>
        <pc:docMk/>
      </pc:docMkLst>
      <pc:sldChg chg="modSp mod">
        <pc:chgData name="GunHee Ahn" userId="60c69f65345a19bd" providerId="LiveId" clId="{02A44121-8908-4C9F-8C32-CEACD3B6F72B}" dt="2024-04-16T04:08:23.810" v="130" actId="207"/>
        <pc:sldMkLst>
          <pc:docMk/>
          <pc:sldMk cId="3068102786" sldId="517"/>
        </pc:sldMkLst>
      </pc:sldChg>
      <pc:sldChg chg="modSp mod">
        <pc:chgData name="GunHee Ahn" userId="60c69f65345a19bd" providerId="LiveId" clId="{02A44121-8908-4C9F-8C32-CEACD3B6F72B}" dt="2024-04-16T04:08:51.371" v="303" actId="20577"/>
        <pc:sldMkLst>
          <pc:docMk/>
          <pc:sldMk cId="2987835096" sldId="518"/>
        </pc:sldMkLst>
      </pc:sldChg>
      <pc:sldChg chg="modSp mod">
        <pc:chgData name="GunHee Ahn" userId="60c69f65345a19bd" providerId="LiveId" clId="{02A44121-8908-4C9F-8C32-CEACD3B6F72B}" dt="2024-04-16T04:10:37.966" v="724" actId="20577"/>
        <pc:sldMkLst>
          <pc:docMk/>
          <pc:sldMk cId="2136362093" sldId="519"/>
        </pc:sldMkLst>
      </pc:sldChg>
    </pc:docChg>
  </pc:docChgLst>
  <pc:docChgLst>
    <pc:chgData name="GunHee Ahn" userId="60c69f65345a19bd" providerId="LiveId" clId="{86C00FC9-FEBA-472F-B351-231958B74CDD}"/>
    <pc:docChg chg="undo redo custSel addSld delSld modSld sldOrd">
      <pc:chgData name="GunHee Ahn" userId="60c69f65345a19bd" providerId="LiveId" clId="{86C00FC9-FEBA-472F-B351-231958B74CDD}" dt="2025-07-15T00:54:55.265" v="2323"/>
      <pc:docMkLst>
        <pc:docMk/>
      </pc:docMkLst>
      <pc:sldChg chg="modSp mod">
        <pc:chgData name="GunHee Ahn" userId="60c69f65345a19bd" providerId="LiveId" clId="{86C00FC9-FEBA-472F-B351-231958B74CDD}" dt="2025-07-06T16:34:46.281" v="2" actId="20577"/>
        <pc:sldMkLst>
          <pc:docMk/>
          <pc:sldMk cId="31463269" sldId="394"/>
        </pc:sldMkLst>
        <pc:spChg chg="mod">
          <ac:chgData name="GunHee Ahn" userId="60c69f65345a19bd" providerId="LiveId" clId="{86C00FC9-FEBA-472F-B351-231958B74CDD}" dt="2025-07-06T16:34:46.281" v="2" actId="20577"/>
          <ac:spMkLst>
            <pc:docMk/>
            <pc:sldMk cId="31463269" sldId="394"/>
            <ac:spMk id="6" creationId="{83E610E1-1B14-C863-9F08-8577229C02FC}"/>
          </ac:spMkLst>
        </pc:spChg>
      </pc:sldChg>
      <pc:sldChg chg="modSp mod">
        <pc:chgData name="GunHee Ahn" userId="60c69f65345a19bd" providerId="LiveId" clId="{86C00FC9-FEBA-472F-B351-231958B74CDD}" dt="2025-07-14T06:19:50.018" v="2319" actId="20577"/>
        <pc:sldMkLst>
          <pc:docMk/>
          <pc:sldMk cId="192048849" sldId="453"/>
        </pc:sldMkLst>
      </pc:sldChg>
      <pc:sldChg chg="addSp delSp modSp mod">
        <pc:chgData name="GunHee Ahn" userId="60c69f65345a19bd" providerId="LiveId" clId="{86C00FC9-FEBA-472F-B351-231958B74CDD}" dt="2025-07-06T17:21:36.714" v="569" actId="6549"/>
        <pc:sldMkLst>
          <pc:docMk/>
          <pc:sldMk cId="3012512844" sldId="455"/>
        </pc:sldMkLst>
        <pc:spChg chg="mod">
          <ac:chgData name="GunHee Ahn" userId="60c69f65345a19bd" providerId="LiveId" clId="{86C00FC9-FEBA-472F-B351-231958B74CDD}" dt="2025-07-06T17:21:36.714" v="569" actId="6549"/>
          <ac:spMkLst>
            <pc:docMk/>
            <pc:sldMk cId="3012512844" sldId="455"/>
            <ac:spMk id="7" creationId="{7807A0E1-A1FF-4B3B-9520-867E2F61924F}"/>
          </ac:spMkLst>
        </pc:spChg>
        <pc:spChg chg="mod">
          <ac:chgData name="GunHee Ahn" userId="60c69f65345a19bd" providerId="LiveId" clId="{86C00FC9-FEBA-472F-B351-231958B74CDD}" dt="2025-07-06T17:19:27.682" v="504" actId="14100"/>
          <ac:spMkLst>
            <pc:docMk/>
            <pc:sldMk cId="3012512844" sldId="455"/>
            <ac:spMk id="17" creationId="{10433E25-FBB5-54B2-78BE-436FD3B70AAD}"/>
          </ac:spMkLst>
        </pc:spChg>
        <pc:spChg chg="mod">
          <ac:chgData name="GunHee Ahn" userId="60c69f65345a19bd" providerId="LiveId" clId="{86C00FC9-FEBA-472F-B351-231958B74CDD}" dt="2025-07-06T17:19:27.682" v="504" actId="14100"/>
          <ac:spMkLst>
            <pc:docMk/>
            <pc:sldMk cId="3012512844" sldId="455"/>
            <ac:spMk id="18" creationId="{353DB105-AB29-B62D-CAE4-0B25F80D2A01}"/>
          </ac:spMkLst>
        </pc:spChg>
        <pc:grpChg chg="mod">
          <ac:chgData name="GunHee Ahn" userId="60c69f65345a19bd" providerId="LiveId" clId="{86C00FC9-FEBA-472F-B351-231958B74CDD}" dt="2025-07-06T17:19:27.682" v="504" actId="14100"/>
          <ac:grpSpMkLst>
            <pc:docMk/>
            <pc:sldMk cId="3012512844" sldId="455"/>
            <ac:grpSpMk id="10" creationId="{8B6EB510-F465-8D4F-BB78-0427997476D4}"/>
          </ac:grpSpMkLst>
        </pc:grpChg>
        <pc:grpChg chg="mod">
          <ac:chgData name="GunHee Ahn" userId="60c69f65345a19bd" providerId="LiveId" clId="{86C00FC9-FEBA-472F-B351-231958B74CDD}" dt="2025-07-06T17:19:27.682" v="504" actId="14100"/>
          <ac:grpSpMkLst>
            <pc:docMk/>
            <pc:sldMk cId="3012512844" sldId="455"/>
            <ac:grpSpMk id="16" creationId="{9B8BF936-0B22-103A-3B76-AE0119C608CB}"/>
          </ac:grpSpMkLst>
        </pc:grpChg>
        <pc:picChg chg="mod">
          <ac:chgData name="GunHee Ahn" userId="60c69f65345a19bd" providerId="LiveId" clId="{86C00FC9-FEBA-472F-B351-231958B74CDD}" dt="2025-07-06T17:19:27.682" v="504" actId="14100"/>
          <ac:picMkLst>
            <pc:docMk/>
            <pc:sldMk cId="3012512844" sldId="455"/>
            <ac:picMk id="9" creationId="{3E6D34D1-CCFB-25B1-FFDE-A6E93940BFE5}"/>
          </ac:picMkLst>
        </pc:picChg>
        <pc:picChg chg="add mod">
          <ac:chgData name="GunHee Ahn" userId="60c69f65345a19bd" providerId="LiveId" clId="{86C00FC9-FEBA-472F-B351-231958B74CDD}" dt="2025-07-06T17:21:05.833" v="511" actId="1076"/>
          <ac:picMkLst>
            <pc:docMk/>
            <pc:sldMk cId="3012512844" sldId="455"/>
            <ac:picMk id="1028" creationId="{1464A94A-77D3-9D3B-D436-53B3050AE5DD}"/>
          </ac:picMkLst>
        </pc:picChg>
      </pc:sldChg>
      <pc:sldChg chg="modSp mod">
        <pc:chgData name="GunHee Ahn" userId="60c69f65345a19bd" providerId="LiveId" clId="{86C00FC9-FEBA-472F-B351-231958B74CDD}" dt="2025-07-08T13:36:01.637" v="2069" actId="20577"/>
        <pc:sldMkLst>
          <pc:docMk/>
          <pc:sldMk cId="3305844339" sldId="458"/>
        </pc:sldMkLst>
        <pc:spChg chg="mod">
          <ac:chgData name="GunHee Ahn" userId="60c69f65345a19bd" providerId="LiveId" clId="{86C00FC9-FEBA-472F-B351-231958B74CDD}" dt="2025-07-08T13:36:01.637" v="2069" actId="20577"/>
          <ac:spMkLst>
            <pc:docMk/>
            <pc:sldMk cId="3305844339" sldId="458"/>
            <ac:spMk id="3" creationId="{7F64544E-C044-0380-92DF-6BC995F1C86D}"/>
          </ac:spMkLst>
        </pc:spChg>
      </pc:sldChg>
      <pc:sldChg chg="modSp mod">
        <pc:chgData name="GunHee Ahn" userId="60c69f65345a19bd" providerId="LiveId" clId="{86C00FC9-FEBA-472F-B351-231958B74CDD}" dt="2025-07-06T16:36:38.270" v="34" actId="20577"/>
        <pc:sldMkLst>
          <pc:docMk/>
          <pc:sldMk cId="446709751" sldId="468"/>
        </pc:sldMkLst>
      </pc:sldChg>
      <pc:sldChg chg="addSp modSp mod">
        <pc:chgData name="GunHee Ahn" userId="60c69f65345a19bd" providerId="LiveId" clId="{86C00FC9-FEBA-472F-B351-231958B74CDD}" dt="2025-07-08T15:28:40.943" v="2070" actId="164"/>
        <pc:sldMkLst>
          <pc:docMk/>
          <pc:sldMk cId="2911520256" sldId="469"/>
        </pc:sldMkLst>
      </pc:sldChg>
      <pc:sldChg chg="modSp mod">
        <pc:chgData name="GunHee Ahn" userId="60c69f65345a19bd" providerId="LiveId" clId="{86C00FC9-FEBA-472F-B351-231958B74CDD}" dt="2025-07-06T16:36:20.295" v="27" actId="20577"/>
        <pc:sldMkLst>
          <pc:docMk/>
          <pc:sldMk cId="1871854349" sldId="471"/>
        </pc:sldMkLst>
      </pc:sldChg>
      <pc:sldChg chg="modSp mod">
        <pc:chgData name="GunHee Ahn" userId="60c69f65345a19bd" providerId="LiveId" clId="{86C00FC9-FEBA-472F-B351-231958B74CDD}" dt="2025-07-06T16:37:47.215" v="37" actId="20577"/>
        <pc:sldMkLst>
          <pc:docMk/>
          <pc:sldMk cId="1178519388" sldId="472"/>
        </pc:sldMkLst>
      </pc:sldChg>
      <pc:sldChg chg="modSp mod">
        <pc:chgData name="GunHee Ahn" userId="60c69f65345a19bd" providerId="LiveId" clId="{86C00FC9-FEBA-472F-B351-231958B74CDD}" dt="2025-07-06T16:38:30.662" v="43" actId="20577"/>
        <pc:sldMkLst>
          <pc:docMk/>
          <pc:sldMk cId="1303731438" sldId="473"/>
        </pc:sldMkLst>
      </pc:sldChg>
      <pc:sldChg chg="modSp mod">
        <pc:chgData name="GunHee Ahn" userId="60c69f65345a19bd" providerId="LiveId" clId="{86C00FC9-FEBA-472F-B351-231958B74CDD}" dt="2025-07-07T19:30:47.471" v="1945" actId="14100"/>
        <pc:sldMkLst>
          <pc:docMk/>
          <pc:sldMk cId="109791543" sldId="479"/>
        </pc:sldMkLst>
      </pc:sldChg>
      <pc:sldChg chg="addSp modSp mod">
        <pc:chgData name="GunHee Ahn" userId="60c69f65345a19bd" providerId="LiveId" clId="{86C00FC9-FEBA-472F-B351-231958B74CDD}" dt="2025-07-14T08:04:18.097" v="2322"/>
        <pc:sldMkLst>
          <pc:docMk/>
          <pc:sldMk cId="3245025430" sldId="486"/>
        </pc:sldMkLst>
      </pc:sldChg>
      <pc:sldChg chg="del">
        <pc:chgData name="GunHee Ahn" userId="60c69f65345a19bd" providerId="LiveId" clId="{86C00FC9-FEBA-472F-B351-231958B74CDD}" dt="2025-07-07T09:21:50.973" v="716" actId="2696"/>
        <pc:sldMkLst>
          <pc:docMk/>
          <pc:sldMk cId="861842080" sldId="487"/>
        </pc:sldMkLst>
      </pc:sldChg>
      <pc:sldChg chg="modSp add mod ord">
        <pc:chgData name="GunHee Ahn" userId="60c69f65345a19bd" providerId="LiveId" clId="{86C00FC9-FEBA-472F-B351-231958B74CDD}" dt="2025-07-14T04:53:25.612" v="2309" actId="20577"/>
        <pc:sldMkLst>
          <pc:docMk/>
          <pc:sldMk cId="2162088140" sldId="487"/>
        </pc:sldMkLst>
      </pc:sldChg>
      <pc:sldChg chg="modSp mod">
        <pc:chgData name="GunHee Ahn" userId="60c69f65345a19bd" providerId="LiveId" clId="{86C00FC9-FEBA-472F-B351-231958B74CDD}" dt="2025-07-07T08:13:43.415" v="715" actId="20577"/>
        <pc:sldMkLst>
          <pc:docMk/>
          <pc:sldMk cId="2506089645" sldId="488"/>
        </pc:sldMkLst>
      </pc:sldChg>
      <pc:sldChg chg="addSp">
        <pc:chgData name="GunHee Ahn" userId="60c69f65345a19bd" providerId="LiveId" clId="{86C00FC9-FEBA-472F-B351-231958B74CDD}" dt="2025-07-14T08:04:18.097" v="2322"/>
        <pc:sldMkLst>
          <pc:docMk/>
          <pc:sldMk cId="994625232" sldId="498"/>
        </pc:sldMkLst>
      </pc:sldChg>
      <pc:sldChg chg="modSp mod">
        <pc:chgData name="GunHee Ahn" userId="60c69f65345a19bd" providerId="LiveId" clId="{86C00FC9-FEBA-472F-B351-231958B74CDD}" dt="2025-07-08T17:02:52.899" v="2139" actId="20577"/>
        <pc:sldMkLst>
          <pc:docMk/>
          <pc:sldMk cId="1928540535" sldId="499"/>
        </pc:sldMkLst>
      </pc:sldChg>
      <pc:sldChg chg="addSp modSp mod">
        <pc:chgData name="GunHee Ahn" userId="60c69f65345a19bd" providerId="LiveId" clId="{86C00FC9-FEBA-472F-B351-231958B74CDD}" dt="2025-07-15T00:54:55.265" v="2323"/>
        <pc:sldMkLst>
          <pc:docMk/>
          <pc:sldMk cId="3992872964" sldId="505"/>
        </pc:sldMkLst>
      </pc:sldChg>
      <pc:sldChg chg="addSp">
        <pc:chgData name="GunHee Ahn" userId="60c69f65345a19bd" providerId="LiveId" clId="{86C00FC9-FEBA-472F-B351-231958B74CDD}" dt="2025-07-15T00:54:55.265" v="2323"/>
        <pc:sldMkLst>
          <pc:docMk/>
          <pc:sldMk cId="3872796658" sldId="512"/>
        </pc:sldMkLst>
      </pc:sldChg>
      <pc:sldChg chg="addSp">
        <pc:chgData name="GunHee Ahn" userId="60c69f65345a19bd" providerId="LiveId" clId="{86C00FC9-FEBA-472F-B351-231958B74CDD}" dt="2025-07-15T00:54:55.265" v="2323"/>
        <pc:sldMkLst>
          <pc:docMk/>
          <pc:sldMk cId="1803662547" sldId="514"/>
        </pc:sldMkLst>
      </pc:sldChg>
      <pc:sldChg chg="addSp">
        <pc:chgData name="GunHee Ahn" userId="60c69f65345a19bd" providerId="LiveId" clId="{86C00FC9-FEBA-472F-B351-231958B74CDD}" dt="2025-07-15T00:54:55.265" v="2323"/>
        <pc:sldMkLst>
          <pc:docMk/>
          <pc:sldMk cId="2615224713" sldId="516"/>
        </pc:sldMkLst>
      </pc:sldChg>
      <pc:sldChg chg="modSp mod">
        <pc:chgData name="GunHee Ahn" userId="60c69f65345a19bd" providerId="LiveId" clId="{86C00FC9-FEBA-472F-B351-231958B74CDD}" dt="2025-07-08T13:35:52.419" v="2066" actId="20577"/>
        <pc:sldMkLst>
          <pc:docMk/>
          <pc:sldMk cId="1677585549" sldId="520"/>
        </pc:sldMkLst>
        <pc:spChg chg="mod">
          <ac:chgData name="GunHee Ahn" userId="60c69f65345a19bd" providerId="LiveId" clId="{86C00FC9-FEBA-472F-B351-231958B74CDD}" dt="2025-07-08T13:35:52.419" v="2066" actId="20577"/>
          <ac:spMkLst>
            <pc:docMk/>
            <pc:sldMk cId="1677585549" sldId="520"/>
            <ac:spMk id="3" creationId="{7F64544E-C044-0380-92DF-6BC995F1C86D}"/>
          </ac:spMkLst>
        </pc:spChg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4069196776" sldId="530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3920534015" sldId="531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41873035" sldId="532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3599198425" sldId="537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4172544847" sldId="538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2528570222" sldId="539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270172937" sldId="541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348560615" sldId="542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2074417062" sldId="545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2136119157" sldId="546"/>
        </pc:sldMkLst>
      </pc:sldChg>
      <pc:sldChg chg="del">
        <pc:chgData name="GunHee Ahn" userId="60c69f65345a19bd" providerId="LiveId" clId="{86C00FC9-FEBA-472F-B351-231958B74CDD}" dt="2025-07-06T16:44:53.381" v="48" actId="47"/>
        <pc:sldMkLst>
          <pc:docMk/>
          <pc:sldMk cId="736043969" sldId="547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1933093406" sldId="548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2072821520" sldId="549"/>
        </pc:sldMkLst>
      </pc:sldChg>
      <pc:sldChg chg="addSp">
        <pc:chgData name="GunHee Ahn" userId="60c69f65345a19bd" providerId="LiveId" clId="{86C00FC9-FEBA-472F-B351-231958B74CDD}" dt="2025-07-14T02:19:52.548" v="2156"/>
        <pc:sldMkLst>
          <pc:docMk/>
          <pc:sldMk cId="3744036598" sldId="550"/>
        </pc:sldMkLst>
      </pc:sldChg>
      <pc:sldChg chg="addSp delSp mod">
        <pc:chgData name="GunHee Ahn" userId="60c69f65345a19bd" providerId="LiveId" clId="{86C00FC9-FEBA-472F-B351-231958B74CDD}" dt="2025-07-14T03:59:05.888" v="2268" actId="478"/>
        <pc:sldMkLst>
          <pc:docMk/>
          <pc:sldMk cId="1099147490" sldId="552"/>
        </pc:sldMkLst>
      </pc:sldChg>
      <pc:sldChg chg="addSp delSp mod">
        <pc:chgData name="GunHee Ahn" userId="60c69f65345a19bd" providerId="LiveId" clId="{86C00FC9-FEBA-472F-B351-231958B74CDD}" dt="2025-07-14T03:59:04.032" v="2267" actId="478"/>
        <pc:sldMkLst>
          <pc:docMk/>
          <pc:sldMk cId="1497226530" sldId="553"/>
        </pc:sldMkLst>
      </pc:sldChg>
      <pc:sldChg chg="modSp mod">
        <pc:chgData name="GunHee Ahn" userId="60c69f65345a19bd" providerId="LiveId" clId="{86C00FC9-FEBA-472F-B351-231958B74CDD}" dt="2025-07-14T06:47:25.180" v="2321" actId="1076"/>
        <pc:sldMkLst>
          <pc:docMk/>
          <pc:sldMk cId="3587756225" sldId="554"/>
        </pc:sldMkLst>
      </pc:sldChg>
      <pc:sldChg chg="addSp delSp modSp add del mod">
        <pc:chgData name="GunHee Ahn" userId="60c69f65345a19bd" providerId="LiveId" clId="{86C00FC9-FEBA-472F-B351-231958B74CDD}" dt="2025-07-06T16:45:37.348" v="52" actId="47"/>
        <pc:sldMkLst>
          <pc:docMk/>
          <pc:sldMk cId="592320327" sldId="556"/>
        </pc:sldMkLst>
      </pc:sldChg>
      <pc:sldChg chg="addSp modSp add mod">
        <pc:chgData name="GunHee Ahn" userId="60c69f65345a19bd" providerId="LiveId" clId="{86C00FC9-FEBA-472F-B351-231958B74CDD}" dt="2025-07-07T09:22:04.692" v="742" actId="20577"/>
        <pc:sldMkLst>
          <pc:docMk/>
          <pc:sldMk cId="1939983203" sldId="557"/>
        </pc:sldMkLst>
      </pc:sldChg>
      <pc:sldChg chg="addSp delSp modSp add mod ord">
        <pc:chgData name="GunHee Ahn" userId="60c69f65345a19bd" providerId="LiveId" clId="{86C00FC9-FEBA-472F-B351-231958B74CDD}" dt="2025-07-14T02:35:06.273" v="2264" actId="20577"/>
        <pc:sldMkLst>
          <pc:docMk/>
          <pc:sldMk cId="2478489665" sldId="558"/>
        </pc:sldMkLst>
      </pc:sldChg>
      <pc:sldChg chg="modSp add mod">
        <pc:chgData name="GunHee Ahn" userId="60c69f65345a19bd" providerId="LiveId" clId="{86C00FC9-FEBA-472F-B351-231958B74CDD}" dt="2025-07-07T19:26:45.857" v="1726" actId="207"/>
        <pc:sldMkLst>
          <pc:docMk/>
          <pc:sldMk cId="2282679299" sldId="559"/>
        </pc:sldMkLst>
      </pc:sldChg>
      <pc:sldChg chg="modSp add mod">
        <pc:chgData name="GunHee Ahn" userId="60c69f65345a19bd" providerId="LiveId" clId="{86C00FC9-FEBA-472F-B351-231958B74CDD}" dt="2025-07-07T18:56:27.465" v="1197" actId="400"/>
        <pc:sldMkLst>
          <pc:docMk/>
          <pc:sldMk cId="2976894023" sldId="560"/>
        </pc:sldMkLst>
      </pc:sldChg>
      <pc:sldChg chg="modSp add mod">
        <pc:chgData name="GunHee Ahn" userId="60c69f65345a19bd" providerId="LiveId" clId="{86C00FC9-FEBA-472F-B351-231958B74CDD}" dt="2025-07-07T19:29:01.549" v="1930" actId="20577"/>
        <pc:sldMkLst>
          <pc:docMk/>
          <pc:sldMk cId="2936210879" sldId="561"/>
        </pc:sldMkLst>
      </pc:sldChg>
      <pc:sldChg chg="delSp modSp add mod">
        <pc:chgData name="GunHee Ahn" userId="60c69f65345a19bd" providerId="LiveId" clId="{86C00FC9-FEBA-472F-B351-231958B74CDD}" dt="2025-07-14T04:36:17.986" v="2294" actId="20577"/>
        <pc:sldMkLst>
          <pc:docMk/>
          <pc:sldMk cId="2711587679" sldId="562"/>
        </pc:sldMkLst>
      </pc:sldChg>
      <pc:sldChg chg="add del">
        <pc:chgData name="GunHee Ahn" userId="60c69f65345a19bd" providerId="LiveId" clId="{86C00FC9-FEBA-472F-B351-231958B74CDD}" dt="2025-07-07T19:27:42.484" v="1817"/>
        <pc:sldMkLst>
          <pc:docMk/>
          <pc:sldMk cId="3582958247" sldId="562"/>
        </pc:sldMkLst>
      </pc:sldChg>
    </pc:docChg>
  </pc:docChgLst>
  <pc:docChgLst>
    <pc:chgData name="GunHee Ahn" userId="60c69f65345a19bd" providerId="LiveId" clId="{08F67167-9AEC-427E-A82F-DC6D1A4BA5E7}"/>
    <pc:docChg chg="undo redo custSel addSld delSld modSld sldOrd">
      <pc:chgData name="GunHee Ahn" userId="60c69f65345a19bd" providerId="LiveId" clId="{08F67167-9AEC-427E-A82F-DC6D1A4BA5E7}" dt="2025-07-23T06:06:18.594" v="10732" actId="20577"/>
      <pc:docMkLst>
        <pc:docMk/>
      </pc:docMkLst>
      <pc:sldChg chg="modSp mod">
        <pc:chgData name="GunHee Ahn" userId="60c69f65345a19bd" providerId="LiveId" clId="{08F67167-9AEC-427E-A82F-DC6D1A4BA5E7}" dt="2025-07-22T01:40:55.493" v="2298" actId="6549"/>
        <pc:sldMkLst>
          <pc:docMk/>
          <pc:sldMk cId="31463269" sldId="394"/>
        </pc:sldMkLst>
        <pc:spChg chg="mod">
          <ac:chgData name="GunHee Ahn" userId="60c69f65345a19bd" providerId="LiveId" clId="{08F67167-9AEC-427E-A82F-DC6D1A4BA5E7}" dt="2025-07-21T16:05:49.598" v="0" actId="20577"/>
          <ac:spMkLst>
            <pc:docMk/>
            <pc:sldMk cId="31463269" sldId="394"/>
            <ac:spMk id="6" creationId="{83E610E1-1B14-C863-9F08-8577229C02FC}"/>
          </ac:spMkLst>
        </pc:spChg>
        <pc:spChg chg="mod">
          <ac:chgData name="GunHee Ahn" userId="60c69f65345a19bd" providerId="LiveId" clId="{08F67167-9AEC-427E-A82F-DC6D1A4BA5E7}" dt="2025-07-22T01:00:33.718" v="2204" actId="20577"/>
          <ac:spMkLst>
            <pc:docMk/>
            <pc:sldMk cId="31463269" sldId="394"/>
            <ac:spMk id="11" creationId="{FEDF6B2E-3181-66AC-374D-7D04B2ECA7A8}"/>
          </ac:spMkLst>
        </pc:spChg>
        <pc:spChg chg="mod">
          <ac:chgData name="GunHee Ahn" userId="60c69f65345a19bd" providerId="LiveId" clId="{08F67167-9AEC-427E-A82F-DC6D1A4BA5E7}" dt="2025-07-22T01:40:50.693" v="2297" actId="20577"/>
          <ac:spMkLst>
            <pc:docMk/>
            <pc:sldMk cId="31463269" sldId="394"/>
            <ac:spMk id="29" creationId="{927A1FEB-E937-57EA-48E7-652437A621C3}"/>
          </ac:spMkLst>
        </pc:spChg>
        <pc:spChg chg="mod">
          <ac:chgData name="GunHee Ahn" userId="60c69f65345a19bd" providerId="LiveId" clId="{08F67167-9AEC-427E-A82F-DC6D1A4BA5E7}" dt="2025-07-22T01:40:55.493" v="2298" actId="6549"/>
          <ac:spMkLst>
            <pc:docMk/>
            <pc:sldMk cId="31463269" sldId="394"/>
            <ac:spMk id="30" creationId="{D596C111-9D1F-A7D8-AC0D-973AC8F1AAC5}"/>
          </ac:spMkLst>
        </pc:spChg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92048849" sldId="453"/>
        </pc:sldMkLst>
      </pc:sldChg>
      <pc:sldChg chg="modSp mod">
        <pc:chgData name="GunHee Ahn" userId="60c69f65345a19bd" providerId="LiveId" clId="{08F67167-9AEC-427E-A82F-DC6D1A4BA5E7}" dt="2025-07-22T18:39:45.423" v="7665" actId="20577"/>
        <pc:sldMkLst>
          <pc:docMk/>
          <pc:sldMk cId="928127286" sldId="454"/>
        </pc:sldMkLst>
        <pc:spChg chg="mod">
          <ac:chgData name="GunHee Ahn" userId="60c69f65345a19bd" providerId="LiveId" clId="{08F67167-9AEC-427E-A82F-DC6D1A4BA5E7}" dt="2025-07-22T18:39:45.423" v="7665" actId="20577"/>
          <ac:spMkLst>
            <pc:docMk/>
            <pc:sldMk cId="928127286" sldId="454"/>
            <ac:spMk id="3" creationId="{7F64544E-C044-0380-92DF-6BC995F1C86D}"/>
          </ac:spMkLst>
        </pc:spChg>
      </pc:sldChg>
      <pc:sldChg chg="modSp mod">
        <pc:chgData name="GunHee Ahn" userId="60c69f65345a19bd" providerId="LiveId" clId="{08F67167-9AEC-427E-A82F-DC6D1A4BA5E7}" dt="2025-07-22T21:32:41.125" v="9891" actId="20577"/>
        <pc:sldMkLst>
          <pc:docMk/>
          <pc:sldMk cId="3012512844" sldId="455"/>
        </pc:sldMkLst>
        <pc:spChg chg="mod">
          <ac:chgData name="GunHee Ahn" userId="60c69f65345a19bd" providerId="LiveId" clId="{08F67167-9AEC-427E-A82F-DC6D1A4BA5E7}" dt="2025-07-22T21:32:41.125" v="9891" actId="20577"/>
          <ac:spMkLst>
            <pc:docMk/>
            <pc:sldMk cId="3012512844" sldId="455"/>
            <ac:spMk id="7" creationId="{7807A0E1-A1FF-4B3B-9520-867E2F61924F}"/>
          </ac:spMkLst>
        </pc:spChg>
      </pc:sldChg>
      <pc:sldChg chg="addSp delSp modSp mod">
        <pc:chgData name="GunHee Ahn" userId="60c69f65345a19bd" providerId="LiveId" clId="{08F67167-9AEC-427E-A82F-DC6D1A4BA5E7}" dt="2025-07-22T06:21:21.986" v="2888" actId="20577"/>
        <pc:sldMkLst>
          <pc:docMk/>
          <pc:sldMk cId="1851482573" sldId="456"/>
        </pc:sldMkLst>
        <pc:spChg chg="mod">
          <ac:chgData name="GunHee Ahn" userId="60c69f65345a19bd" providerId="LiveId" clId="{08F67167-9AEC-427E-A82F-DC6D1A4BA5E7}" dt="2025-07-21T17:44:03.028" v="434" actId="20577"/>
          <ac:spMkLst>
            <pc:docMk/>
            <pc:sldMk cId="1851482573" sldId="456"/>
            <ac:spMk id="2" creationId="{70B47806-9DB7-0DDF-E322-C19DEE795FF2}"/>
          </ac:spMkLst>
        </pc:spChg>
        <pc:spChg chg="mod">
          <ac:chgData name="GunHee Ahn" userId="60c69f65345a19bd" providerId="LiveId" clId="{08F67167-9AEC-427E-A82F-DC6D1A4BA5E7}" dt="2025-07-22T06:21:21.986" v="2888" actId="20577"/>
          <ac:spMkLst>
            <pc:docMk/>
            <pc:sldMk cId="1851482573" sldId="456"/>
            <ac:spMk id="3" creationId="{7F64544E-C044-0380-92DF-6BC995F1C86D}"/>
          </ac:spMkLst>
        </pc:spChg>
      </pc:sldChg>
      <pc:sldChg chg="modSp mod">
        <pc:chgData name="GunHee Ahn" userId="60c69f65345a19bd" providerId="LiveId" clId="{08F67167-9AEC-427E-A82F-DC6D1A4BA5E7}" dt="2025-07-21T17:40:17.005" v="409" actId="20577"/>
        <pc:sldMkLst>
          <pc:docMk/>
          <pc:sldMk cId="3017587951" sldId="457"/>
        </pc:sldMkLst>
        <pc:spChg chg="mod">
          <ac:chgData name="GunHee Ahn" userId="60c69f65345a19bd" providerId="LiveId" clId="{08F67167-9AEC-427E-A82F-DC6D1A4BA5E7}" dt="2025-07-21T17:40:17.005" v="409" actId="20577"/>
          <ac:spMkLst>
            <pc:docMk/>
            <pc:sldMk cId="3017587951" sldId="457"/>
            <ac:spMk id="3" creationId="{995B3750-DB1B-C21A-FC9B-1B4ED8EC0FE6}"/>
          </ac:spMkLst>
        </pc:spChg>
      </pc:sldChg>
      <pc:sldChg chg="modSp mod">
        <pc:chgData name="GunHee Ahn" userId="60c69f65345a19bd" providerId="LiveId" clId="{08F67167-9AEC-427E-A82F-DC6D1A4BA5E7}" dt="2025-07-22T05:25:12.475" v="2420" actId="207"/>
        <pc:sldMkLst>
          <pc:docMk/>
          <pc:sldMk cId="3305844339" sldId="458"/>
        </pc:sldMkLst>
        <pc:spChg chg="mod">
          <ac:chgData name="GunHee Ahn" userId="60c69f65345a19bd" providerId="LiveId" clId="{08F67167-9AEC-427E-A82F-DC6D1A4BA5E7}" dt="2025-07-22T05:25:12.475" v="2420" actId="207"/>
          <ac:spMkLst>
            <pc:docMk/>
            <pc:sldMk cId="3305844339" sldId="458"/>
            <ac:spMk id="3" creationId="{7F64544E-C044-0380-92DF-6BC995F1C86D}"/>
          </ac:spMkLst>
        </pc:spChg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138148308" sldId="459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04428231" sldId="46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930671279" sldId="46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382011046" sldId="46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766473219" sldId="467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446709751" sldId="46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911520256" sldId="469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245709153" sldId="47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871854349" sldId="47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178519388" sldId="472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303731438" sldId="473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857078138" sldId="47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79494371" sldId="475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621155303" sldId="476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849399400" sldId="477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171956800" sldId="47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09791543" sldId="479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813174241" sldId="48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616324614" sldId="48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130818216" sldId="482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427864729" sldId="483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580455696" sldId="48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55664547" sldId="485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245025430" sldId="486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162088140" sldId="487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506089645" sldId="48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558265016" sldId="489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705151683" sldId="49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934467353" sldId="49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837503565" sldId="492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919444192" sldId="493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06120557" sldId="49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207787029" sldId="495"/>
        </pc:sldMkLst>
      </pc:sldChg>
      <pc:sldChg chg="add">
        <pc:chgData name="GunHee Ahn" userId="60c69f65345a19bd" providerId="LiveId" clId="{08F67167-9AEC-427E-A82F-DC6D1A4BA5E7}" dt="2025-07-22T06:33:00.596" v="3365"/>
        <pc:sldMkLst>
          <pc:docMk/>
          <pc:sldMk cId="624157321" sldId="496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948180438" sldId="496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121902206" sldId="497"/>
        </pc:sldMkLst>
      </pc:sldChg>
      <pc:sldChg chg="add">
        <pc:chgData name="GunHee Ahn" userId="60c69f65345a19bd" providerId="LiveId" clId="{08F67167-9AEC-427E-A82F-DC6D1A4BA5E7}" dt="2025-07-22T06:33:00.596" v="3365"/>
        <pc:sldMkLst>
          <pc:docMk/>
          <pc:sldMk cId="184930590" sldId="49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994625232" sldId="49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928540535" sldId="499"/>
        </pc:sldMkLst>
      </pc:sldChg>
      <pc:sldChg chg="modSp add mod ord">
        <pc:chgData name="GunHee Ahn" userId="60c69f65345a19bd" providerId="LiveId" clId="{08F67167-9AEC-427E-A82F-DC6D1A4BA5E7}" dt="2025-07-22T07:49:43.404" v="3543"/>
        <pc:sldMkLst>
          <pc:docMk/>
          <pc:sldMk cId="2248905063" sldId="499"/>
        </pc:sldMkLst>
        <pc:spChg chg="mod">
          <ac:chgData name="GunHee Ahn" userId="60c69f65345a19bd" providerId="LiveId" clId="{08F67167-9AEC-427E-A82F-DC6D1A4BA5E7}" dt="2025-07-22T06:55:26.809" v="3469" actId="20577"/>
          <ac:spMkLst>
            <pc:docMk/>
            <pc:sldMk cId="2248905063" sldId="499"/>
            <ac:spMk id="3" creationId="{7F64544E-C044-0380-92DF-6BC995F1C86D}"/>
          </ac:spMkLst>
        </pc:spChg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707491960" sldId="50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416531648" sldId="50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979748705" sldId="502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600103927" sldId="503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911037098" sldId="50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992872964" sldId="505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376890866" sldId="506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292000446" sldId="507"/>
        </pc:sldMkLst>
      </pc:sldChg>
      <pc:sldChg chg="addSp delSp modSp mod">
        <pc:chgData name="GunHee Ahn" userId="60c69f65345a19bd" providerId="LiveId" clId="{08F67167-9AEC-427E-A82F-DC6D1A4BA5E7}" dt="2025-07-21T17:25:37.430" v="170" actId="6549"/>
        <pc:sldMkLst>
          <pc:docMk/>
          <pc:sldMk cId="852872034" sldId="508"/>
        </pc:sldMkLst>
        <pc:spChg chg="mod">
          <ac:chgData name="GunHee Ahn" userId="60c69f65345a19bd" providerId="LiveId" clId="{08F67167-9AEC-427E-A82F-DC6D1A4BA5E7}" dt="2025-07-21T17:25:37.430" v="170" actId="6549"/>
          <ac:spMkLst>
            <pc:docMk/>
            <pc:sldMk cId="852872034" sldId="508"/>
            <ac:spMk id="6" creationId="{4341D960-993A-C2A3-2DAC-A56EBCCF1FCB}"/>
          </ac:spMkLst>
        </pc:spChg>
        <pc:picChg chg="add mod">
          <ac:chgData name="GunHee Ahn" userId="60c69f65345a19bd" providerId="LiveId" clId="{08F67167-9AEC-427E-A82F-DC6D1A4BA5E7}" dt="2025-07-21T17:25:27.438" v="165" actId="1076"/>
          <ac:picMkLst>
            <pc:docMk/>
            <pc:sldMk cId="852872034" sldId="508"/>
            <ac:picMk id="3" creationId="{FE7EDF20-E7E0-977A-CD33-B6C6E4B216C0}"/>
          </ac:picMkLst>
        </pc:picChg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997205953" sldId="51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759868897" sldId="51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872796658" sldId="512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418736972" sldId="513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803662547" sldId="51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477056456" sldId="515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615224713" sldId="516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068102786" sldId="517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987835096" sldId="51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136362093" sldId="519"/>
        </pc:sldMkLst>
      </pc:sldChg>
      <pc:sldChg chg="modSp mod">
        <pc:chgData name="GunHee Ahn" userId="60c69f65345a19bd" providerId="LiveId" clId="{08F67167-9AEC-427E-A82F-DC6D1A4BA5E7}" dt="2025-07-22T05:25:20.110" v="2421" actId="207"/>
        <pc:sldMkLst>
          <pc:docMk/>
          <pc:sldMk cId="1677585549" sldId="520"/>
        </pc:sldMkLst>
        <pc:spChg chg="mod">
          <ac:chgData name="GunHee Ahn" userId="60c69f65345a19bd" providerId="LiveId" clId="{08F67167-9AEC-427E-A82F-DC6D1A4BA5E7}" dt="2025-07-22T05:25:20.110" v="2421" actId="207"/>
          <ac:spMkLst>
            <pc:docMk/>
            <pc:sldMk cId="1677585549" sldId="520"/>
            <ac:spMk id="3" creationId="{7F64544E-C044-0380-92DF-6BC995F1C86D}"/>
          </ac:spMkLst>
        </pc:spChg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594377301" sldId="52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4193376514" sldId="522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4279757322" sldId="523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546844621" sldId="52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961600372" sldId="525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060557550" sldId="526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960690947" sldId="527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156175883" sldId="52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061486511" sldId="529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4069196776" sldId="53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920534015" sldId="53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41873035" sldId="532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159479630" sldId="533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600846373" sldId="53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214975130" sldId="535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138455811" sldId="536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599198425" sldId="537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4172544847" sldId="53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528570222" sldId="539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4276630146" sldId="54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70172937" sldId="54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48560615" sldId="542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393476673" sldId="543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284955007" sldId="54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074417062" sldId="545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136119157" sldId="546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933093406" sldId="54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072821520" sldId="549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744036598" sldId="55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086234786" sldId="551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099147490" sldId="552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497226530" sldId="553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3587756225" sldId="554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1939983203" sldId="557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478489665" sldId="558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282679299" sldId="559"/>
        </pc:sldMkLst>
      </pc:sldChg>
      <pc:sldChg chg="add">
        <pc:chgData name="GunHee Ahn" userId="60c69f65345a19bd" providerId="LiveId" clId="{08F67167-9AEC-427E-A82F-DC6D1A4BA5E7}" dt="2025-07-22T06:33:00.596" v="3365"/>
        <pc:sldMkLst>
          <pc:docMk/>
          <pc:sldMk cId="3186112849" sldId="559"/>
        </pc:sldMkLst>
      </pc:sldChg>
      <pc:sldChg chg="add">
        <pc:chgData name="GunHee Ahn" userId="60c69f65345a19bd" providerId="LiveId" clId="{08F67167-9AEC-427E-A82F-DC6D1A4BA5E7}" dt="2025-07-22T06:33:00.596" v="3365"/>
        <pc:sldMkLst>
          <pc:docMk/>
          <pc:sldMk cId="396235437" sldId="56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976894023" sldId="560"/>
        </pc:sldMkLst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936210879" sldId="561"/>
        </pc:sldMkLst>
      </pc:sldChg>
      <pc:sldChg chg="addSp delSp modSp add mod">
        <pc:chgData name="GunHee Ahn" userId="60c69f65345a19bd" providerId="LiveId" clId="{08F67167-9AEC-427E-A82F-DC6D1A4BA5E7}" dt="2025-07-22T23:44:53.568" v="10644" actId="478"/>
        <pc:sldMkLst>
          <pc:docMk/>
          <pc:sldMk cId="3622537500" sldId="561"/>
        </pc:sldMkLst>
        <pc:spChg chg="add del">
          <ac:chgData name="GunHee Ahn" userId="60c69f65345a19bd" providerId="LiveId" clId="{08F67167-9AEC-427E-A82F-DC6D1A4BA5E7}" dt="2025-07-22T23:44:53.568" v="10644" actId="478"/>
          <ac:spMkLst>
            <pc:docMk/>
            <pc:sldMk cId="3622537500" sldId="561"/>
            <ac:spMk id="6" creationId="{83ABC8E7-3670-F176-C3A8-1DB08C5A38C4}"/>
          </ac:spMkLst>
        </pc:spChg>
        <pc:spChg chg="add mod">
          <ac:chgData name="GunHee Ahn" userId="60c69f65345a19bd" providerId="LiveId" clId="{08F67167-9AEC-427E-A82F-DC6D1A4BA5E7}" dt="2025-07-22T21:33:20.165" v="9893" actId="1076"/>
          <ac:spMkLst>
            <pc:docMk/>
            <pc:sldMk cId="3622537500" sldId="561"/>
            <ac:spMk id="7" creationId="{C49169C6-5D82-44D7-48FF-BD9975A66ED3}"/>
          </ac:spMkLst>
        </pc:spChg>
      </pc:sldChg>
      <pc:sldChg chg="del">
        <pc:chgData name="GunHee Ahn" userId="60c69f65345a19bd" providerId="LiveId" clId="{08F67167-9AEC-427E-A82F-DC6D1A4BA5E7}" dt="2025-07-22T05:24:25.205" v="2399" actId="2696"/>
        <pc:sldMkLst>
          <pc:docMk/>
          <pc:sldMk cId="2711587679" sldId="562"/>
        </pc:sldMkLst>
      </pc:sldChg>
      <pc:sldChg chg="add">
        <pc:chgData name="GunHee Ahn" userId="60c69f65345a19bd" providerId="LiveId" clId="{08F67167-9AEC-427E-A82F-DC6D1A4BA5E7}" dt="2025-07-22T06:33:00.596" v="3365"/>
        <pc:sldMkLst>
          <pc:docMk/>
          <pc:sldMk cId="3138413418" sldId="562"/>
        </pc:sldMkLst>
      </pc:sldChg>
      <pc:sldChg chg="addSp delSp modSp add mod">
        <pc:chgData name="GunHee Ahn" userId="60c69f65345a19bd" providerId="LiveId" clId="{08F67167-9AEC-427E-A82F-DC6D1A4BA5E7}" dt="2025-07-21T17:43:09.247" v="423"/>
        <pc:sldMkLst>
          <pc:docMk/>
          <pc:sldMk cId="2172061625" sldId="563"/>
        </pc:sldMkLst>
        <pc:spChg chg="mod">
          <ac:chgData name="GunHee Ahn" userId="60c69f65345a19bd" providerId="LiveId" clId="{08F67167-9AEC-427E-A82F-DC6D1A4BA5E7}" dt="2025-07-21T17:40:25.189" v="416" actId="20577"/>
          <ac:spMkLst>
            <pc:docMk/>
            <pc:sldMk cId="2172061625" sldId="563"/>
            <ac:spMk id="2" creationId="{65D34FB3-9D30-1005-2CB8-85AF12C3683D}"/>
          </ac:spMkLst>
        </pc:spChg>
        <pc:spChg chg="mod">
          <ac:chgData name="GunHee Ahn" userId="60c69f65345a19bd" providerId="LiveId" clId="{08F67167-9AEC-427E-A82F-DC6D1A4BA5E7}" dt="2025-07-21T17:40:27.222" v="418" actId="6549"/>
          <ac:spMkLst>
            <pc:docMk/>
            <pc:sldMk cId="2172061625" sldId="563"/>
            <ac:spMk id="3" creationId="{DEDB668E-5990-F097-5B42-B3EA5D2011D9}"/>
          </ac:spMkLst>
        </pc:spChg>
        <pc:picChg chg="add">
          <ac:chgData name="GunHee Ahn" userId="60c69f65345a19bd" providerId="LiveId" clId="{08F67167-9AEC-427E-A82F-DC6D1A4BA5E7}" dt="2025-07-21T17:43:09.247" v="423"/>
          <ac:picMkLst>
            <pc:docMk/>
            <pc:sldMk cId="2172061625" sldId="563"/>
            <ac:picMk id="3074" creationId="{3F9DBE96-6CEC-E997-53D8-78F4F873D74A}"/>
          </ac:picMkLst>
        </pc:picChg>
      </pc:sldChg>
      <pc:sldChg chg="addSp modSp add mod">
        <pc:chgData name="GunHee Ahn" userId="60c69f65345a19bd" providerId="LiveId" clId="{08F67167-9AEC-427E-A82F-DC6D1A4BA5E7}" dt="2025-07-21T17:43:31.720" v="428" actId="1582"/>
        <pc:sldMkLst>
          <pc:docMk/>
          <pc:sldMk cId="2244400466" sldId="564"/>
        </pc:sldMkLst>
        <pc:spChg chg="add mod">
          <ac:chgData name="GunHee Ahn" userId="60c69f65345a19bd" providerId="LiveId" clId="{08F67167-9AEC-427E-A82F-DC6D1A4BA5E7}" dt="2025-07-21T17:43:31.720" v="428" actId="1582"/>
          <ac:spMkLst>
            <pc:docMk/>
            <pc:sldMk cId="2244400466" sldId="564"/>
            <ac:spMk id="4" creationId="{14EB32B2-0817-E7D8-0817-77C841294987}"/>
          </ac:spMkLst>
        </pc:spChg>
      </pc:sldChg>
      <pc:sldChg chg="add del">
        <pc:chgData name="GunHee Ahn" userId="60c69f65345a19bd" providerId="LiveId" clId="{08F67167-9AEC-427E-A82F-DC6D1A4BA5E7}" dt="2025-07-21T17:43:00.459" v="421"/>
        <pc:sldMkLst>
          <pc:docMk/>
          <pc:sldMk cId="4102576183" sldId="564"/>
        </pc:sldMkLst>
      </pc:sldChg>
      <pc:sldChg chg="modSp add mod">
        <pc:chgData name="GunHee Ahn" userId="60c69f65345a19bd" providerId="LiveId" clId="{08F67167-9AEC-427E-A82F-DC6D1A4BA5E7}" dt="2025-07-22T09:47:50.706" v="4056" actId="20577"/>
        <pc:sldMkLst>
          <pc:docMk/>
          <pc:sldMk cId="3198466938" sldId="565"/>
        </pc:sldMkLst>
        <pc:spChg chg="mod">
          <ac:chgData name="GunHee Ahn" userId="60c69f65345a19bd" providerId="LiveId" clId="{08F67167-9AEC-427E-A82F-DC6D1A4BA5E7}" dt="2025-07-22T09:47:50.706" v="4056" actId="20577"/>
          <ac:spMkLst>
            <pc:docMk/>
            <pc:sldMk cId="3198466938" sldId="565"/>
            <ac:spMk id="3" creationId="{05BE4E6B-D0CE-C507-867A-1A35B6A2A815}"/>
          </ac:spMkLst>
        </pc:spChg>
      </pc:sldChg>
      <pc:sldChg chg="addSp modSp add mod">
        <pc:chgData name="GunHee Ahn" userId="60c69f65345a19bd" providerId="LiveId" clId="{08F67167-9AEC-427E-A82F-DC6D1A4BA5E7}" dt="2025-07-22T06:30:40.022" v="3318" actId="1076"/>
        <pc:sldMkLst>
          <pc:docMk/>
          <pc:sldMk cId="2131189137" sldId="566"/>
        </pc:sldMkLst>
        <pc:spChg chg="mod">
          <ac:chgData name="GunHee Ahn" userId="60c69f65345a19bd" providerId="LiveId" clId="{08F67167-9AEC-427E-A82F-DC6D1A4BA5E7}" dt="2025-07-22T06:24:30.551" v="3306" actId="20577"/>
          <ac:spMkLst>
            <pc:docMk/>
            <pc:sldMk cId="2131189137" sldId="566"/>
            <ac:spMk id="3" creationId="{4C84CA65-A95D-6496-09B3-8AE5991D0404}"/>
          </ac:spMkLst>
        </pc:spChg>
        <pc:picChg chg="add mod">
          <ac:chgData name="GunHee Ahn" userId="60c69f65345a19bd" providerId="LiveId" clId="{08F67167-9AEC-427E-A82F-DC6D1A4BA5E7}" dt="2025-07-22T06:30:25.551" v="3313" actId="1076"/>
          <ac:picMkLst>
            <pc:docMk/>
            <pc:sldMk cId="2131189137" sldId="566"/>
            <ac:picMk id="5" creationId="{2DA5298C-5850-09B3-69E9-331C9A2E7662}"/>
          </ac:picMkLst>
        </pc:picChg>
        <pc:picChg chg="add mod">
          <ac:chgData name="GunHee Ahn" userId="60c69f65345a19bd" providerId="LiveId" clId="{08F67167-9AEC-427E-A82F-DC6D1A4BA5E7}" dt="2025-07-22T06:30:40.022" v="3318" actId="1076"/>
          <ac:picMkLst>
            <pc:docMk/>
            <pc:sldMk cId="2131189137" sldId="566"/>
            <ac:picMk id="7" creationId="{16D8A819-F2E2-9588-D467-8CEE9F952B55}"/>
          </ac:picMkLst>
        </pc:picChg>
        <pc:picChg chg="add mod">
          <ac:chgData name="GunHee Ahn" userId="60c69f65345a19bd" providerId="LiveId" clId="{08F67167-9AEC-427E-A82F-DC6D1A4BA5E7}" dt="2025-07-22T06:30:35.514" v="3317" actId="1076"/>
          <ac:picMkLst>
            <pc:docMk/>
            <pc:sldMk cId="2131189137" sldId="566"/>
            <ac:picMk id="9" creationId="{90D43CED-CEF2-38FB-E912-D0320A541D03}"/>
          </ac:picMkLst>
        </pc:picChg>
      </pc:sldChg>
      <pc:sldChg chg="addSp delSp modSp add mod">
        <pc:chgData name="GunHee Ahn" userId="60c69f65345a19bd" providerId="LiveId" clId="{08F67167-9AEC-427E-A82F-DC6D1A4BA5E7}" dt="2025-07-22T06:32:44.002" v="3362" actId="22"/>
        <pc:sldMkLst>
          <pc:docMk/>
          <pc:sldMk cId="272505538" sldId="567"/>
        </pc:sldMkLst>
        <pc:spChg chg="mod">
          <ac:chgData name="GunHee Ahn" userId="60c69f65345a19bd" providerId="LiveId" clId="{08F67167-9AEC-427E-A82F-DC6D1A4BA5E7}" dt="2025-07-22T06:31:20.388" v="3359" actId="1076"/>
          <ac:spMkLst>
            <pc:docMk/>
            <pc:sldMk cId="272505538" sldId="567"/>
            <ac:spMk id="2" creationId="{F35EB134-901C-8426-04F8-15F23A6D2374}"/>
          </ac:spMkLst>
        </pc:spChg>
        <pc:spChg chg="mod">
          <ac:chgData name="GunHee Ahn" userId="60c69f65345a19bd" providerId="LiveId" clId="{08F67167-9AEC-427E-A82F-DC6D1A4BA5E7}" dt="2025-07-22T06:31:24.928" v="3360" actId="1076"/>
          <ac:spMkLst>
            <pc:docMk/>
            <pc:sldMk cId="272505538" sldId="567"/>
            <ac:spMk id="3" creationId="{6410E626-75E4-6FFA-8F50-E38BCF65516B}"/>
          </ac:spMkLst>
        </pc:spChg>
        <pc:spChg chg="add del">
          <ac:chgData name="GunHee Ahn" userId="60c69f65345a19bd" providerId="LiveId" clId="{08F67167-9AEC-427E-A82F-DC6D1A4BA5E7}" dt="2025-07-22T06:32:44.002" v="3362" actId="22"/>
          <ac:spMkLst>
            <pc:docMk/>
            <pc:sldMk cId="272505538" sldId="567"/>
            <ac:spMk id="5" creationId="{A773E5F8-904A-AC7A-36AB-A18C4C8B75B7}"/>
          </ac:spMkLst>
        </pc:spChg>
      </pc:sldChg>
      <pc:sldChg chg="add del">
        <pc:chgData name="GunHee Ahn" userId="60c69f65345a19bd" providerId="LiveId" clId="{08F67167-9AEC-427E-A82F-DC6D1A4BA5E7}" dt="2025-07-22T06:33:00.252" v="3364" actId="2890"/>
        <pc:sldMkLst>
          <pc:docMk/>
          <pc:sldMk cId="2868815561" sldId="568"/>
        </pc:sldMkLst>
      </pc:sldChg>
      <pc:sldChg chg="addSp add">
        <pc:chgData name="GunHee Ahn" userId="60c69f65345a19bd" providerId="LiveId" clId="{08F67167-9AEC-427E-A82F-DC6D1A4BA5E7}" dt="2025-07-22T17:08:25.768" v="6701"/>
        <pc:sldMkLst>
          <pc:docMk/>
          <pc:sldMk cId="4130807333" sldId="568"/>
        </pc:sldMkLst>
        <pc:spChg chg="add">
          <ac:chgData name="GunHee Ahn" userId="60c69f65345a19bd" providerId="LiveId" clId="{08F67167-9AEC-427E-A82F-DC6D1A4BA5E7}" dt="2025-07-22T17:08:25.768" v="6701"/>
          <ac:spMkLst>
            <pc:docMk/>
            <pc:sldMk cId="4130807333" sldId="568"/>
            <ac:spMk id="3" creationId="{A9C5E34A-2F39-8B26-4ED1-0A18E1D02884}"/>
          </ac:spMkLst>
        </pc:spChg>
      </pc:sldChg>
      <pc:sldChg chg="modSp add mod">
        <pc:chgData name="GunHee Ahn" userId="60c69f65345a19bd" providerId="LiveId" clId="{08F67167-9AEC-427E-A82F-DC6D1A4BA5E7}" dt="2025-07-22T06:46:59.952" v="3386" actId="20577"/>
        <pc:sldMkLst>
          <pc:docMk/>
          <pc:sldMk cId="485085867" sldId="569"/>
        </pc:sldMkLst>
        <pc:spChg chg="mod">
          <ac:chgData name="GunHee Ahn" userId="60c69f65345a19bd" providerId="LiveId" clId="{08F67167-9AEC-427E-A82F-DC6D1A4BA5E7}" dt="2025-07-22T06:46:59.952" v="3386" actId="20577"/>
          <ac:spMkLst>
            <pc:docMk/>
            <pc:sldMk cId="485085867" sldId="569"/>
            <ac:spMk id="4" creationId="{694622A6-BB44-952C-0A2C-E40161CA316D}"/>
          </ac:spMkLst>
        </pc:spChg>
      </pc:sldChg>
      <pc:sldChg chg="modSp add mod">
        <pc:chgData name="GunHee Ahn" userId="60c69f65345a19bd" providerId="LiveId" clId="{08F67167-9AEC-427E-A82F-DC6D1A4BA5E7}" dt="2025-07-22T08:00:20.521" v="3571" actId="1076"/>
        <pc:sldMkLst>
          <pc:docMk/>
          <pc:sldMk cId="3675034678" sldId="570"/>
        </pc:sldMkLst>
        <pc:spChg chg="mod">
          <ac:chgData name="GunHee Ahn" userId="60c69f65345a19bd" providerId="LiveId" clId="{08F67167-9AEC-427E-A82F-DC6D1A4BA5E7}" dt="2025-07-22T08:00:20.521" v="3571" actId="1076"/>
          <ac:spMkLst>
            <pc:docMk/>
            <pc:sldMk cId="3675034678" sldId="570"/>
            <ac:spMk id="3" creationId="{F7DE6413-7FA9-81E8-BCEA-F22FC94B45AA}"/>
          </ac:spMkLst>
        </pc:spChg>
      </pc:sldChg>
      <pc:sldChg chg="addSp modSp add mod">
        <pc:chgData name="GunHee Ahn" userId="60c69f65345a19bd" providerId="LiveId" clId="{08F67167-9AEC-427E-A82F-DC6D1A4BA5E7}" dt="2025-07-22T23:45:04.030" v="10656" actId="20577"/>
        <pc:sldMkLst>
          <pc:docMk/>
          <pc:sldMk cId="1597228854" sldId="571"/>
        </pc:sldMkLst>
        <pc:spChg chg="mod">
          <ac:chgData name="GunHee Ahn" userId="60c69f65345a19bd" providerId="LiveId" clId="{08F67167-9AEC-427E-A82F-DC6D1A4BA5E7}" dt="2025-07-22T08:00:29.110" v="3588" actId="20577"/>
          <ac:spMkLst>
            <pc:docMk/>
            <pc:sldMk cId="1597228854" sldId="571"/>
            <ac:spMk id="2" creationId="{99145B5E-77AD-10E2-0A97-60E6259C491C}"/>
          </ac:spMkLst>
        </pc:spChg>
        <pc:spChg chg="mod">
          <ac:chgData name="GunHee Ahn" userId="60c69f65345a19bd" providerId="LiveId" clId="{08F67167-9AEC-427E-A82F-DC6D1A4BA5E7}" dt="2025-07-22T23:45:04.030" v="10656" actId="20577"/>
          <ac:spMkLst>
            <pc:docMk/>
            <pc:sldMk cId="1597228854" sldId="571"/>
            <ac:spMk id="3" creationId="{4347CA09-E963-50CA-B795-92510EEC9D0B}"/>
          </ac:spMkLst>
        </pc:spChg>
        <pc:picChg chg="add mod">
          <ac:chgData name="GunHee Ahn" userId="60c69f65345a19bd" providerId="LiveId" clId="{08F67167-9AEC-427E-A82F-DC6D1A4BA5E7}" dt="2025-07-22T08:01:26.635" v="3658" actId="1076"/>
          <ac:picMkLst>
            <pc:docMk/>
            <pc:sldMk cId="1597228854" sldId="571"/>
            <ac:picMk id="1026" creationId="{FDE85CE7-6EE3-EEFA-6A49-ACF2DBB33DF2}"/>
          </ac:picMkLst>
        </pc:picChg>
      </pc:sldChg>
      <pc:sldChg chg="addSp delSp modSp add mod">
        <pc:chgData name="GunHee Ahn" userId="60c69f65345a19bd" providerId="LiveId" clId="{08F67167-9AEC-427E-A82F-DC6D1A4BA5E7}" dt="2025-07-22T09:50:27.041" v="4059" actId="14100"/>
        <pc:sldMkLst>
          <pc:docMk/>
          <pc:sldMk cId="970591245" sldId="572"/>
        </pc:sldMkLst>
        <pc:spChg chg="del mod">
          <ac:chgData name="GunHee Ahn" userId="60c69f65345a19bd" providerId="LiveId" clId="{08F67167-9AEC-427E-A82F-DC6D1A4BA5E7}" dt="2025-07-22T08:01:32.800" v="3663"/>
          <ac:spMkLst>
            <pc:docMk/>
            <pc:sldMk cId="970591245" sldId="572"/>
            <ac:spMk id="3" creationId="{AD6A2045-5F91-826F-5AEB-EF56CD4DD310}"/>
          </ac:spMkLst>
        </pc:spChg>
        <pc:spChg chg="add mod">
          <ac:chgData name="GunHee Ahn" userId="60c69f65345a19bd" providerId="LiveId" clId="{08F67167-9AEC-427E-A82F-DC6D1A4BA5E7}" dt="2025-07-22T08:02:01.556" v="3690" actId="1076"/>
          <ac:spMkLst>
            <pc:docMk/>
            <pc:sldMk cId="970591245" sldId="572"/>
            <ac:spMk id="4" creationId="{DD971AFC-E53C-51EF-B7D2-7E2B421F11DE}"/>
          </ac:spMkLst>
        </pc:spChg>
        <pc:spChg chg="add mod">
          <ac:chgData name="GunHee Ahn" userId="60c69f65345a19bd" providerId="LiveId" clId="{08F67167-9AEC-427E-A82F-DC6D1A4BA5E7}" dt="2025-07-22T08:03:14.145" v="3722" actId="207"/>
          <ac:spMkLst>
            <pc:docMk/>
            <pc:sldMk cId="970591245" sldId="572"/>
            <ac:spMk id="5" creationId="{9D17FF1C-73E1-3AE9-4D17-FA97184A3A80}"/>
          </ac:spMkLst>
        </pc:spChg>
        <pc:spChg chg="add mod">
          <ac:chgData name="GunHee Ahn" userId="60c69f65345a19bd" providerId="LiveId" clId="{08F67167-9AEC-427E-A82F-DC6D1A4BA5E7}" dt="2025-07-22T08:03:14.145" v="3722" actId="207"/>
          <ac:spMkLst>
            <pc:docMk/>
            <pc:sldMk cId="970591245" sldId="572"/>
            <ac:spMk id="6" creationId="{10C10AA2-CD86-F347-55A1-B063DB6B1C10}"/>
          </ac:spMkLst>
        </pc:spChg>
        <pc:spChg chg="add mod">
          <ac:chgData name="GunHee Ahn" userId="60c69f65345a19bd" providerId="LiveId" clId="{08F67167-9AEC-427E-A82F-DC6D1A4BA5E7}" dt="2025-07-22T08:03:14.145" v="3722" actId="207"/>
          <ac:spMkLst>
            <pc:docMk/>
            <pc:sldMk cId="970591245" sldId="572"/>
            <ac:spMk id="7" creationId="{2F38BAD0-ACF4-A972-F70D-B1F41C504A6D}"/>
          </ac:spMkLst>
        </pc:spChg>
        <pc:spChg chg="add mod">
          <ac:chgData name="GunHee Ahn" userId="60c69f65345a19bd" providerId="LiveId" clId="{08F67167-9AEC-427E-A82F-DC6D1A4BA5E7}" dt="2025-07-22T08:03:14.145" v="3722" actId="207"/>
          <ac:spMkLst>
            <pc:docMk/>
            <pc:sldMk cId="970591245" sldId="572"/>
            <ac:spMk id="8" creationId="{06D0C8AE-D335-0F73-B026-56F3A44547EA}"/>
          </ac:spMkLst>
        </pc:spChg>
        <pc:spChg chg="add mod">
          <ac:chgData name="GunHee Ahn" userId="60c69f65345a19bd" providerId="LiveId" clId="{08F67167-9AEC-427E-A82F-DC6D1A4BA5E7}" dt="2025-07-22T08:09:00.007" v="3831" actId="2711"/>
          <ac:spMkLst>
            <pc:docMk/>
            <pc:sldMk cId="970591245" sldId="572"/>
            <ac:spMk id="20" creationId="{2C86D3C7-5C5E-1DA1-6AB3-402CC4EBE32E}"/>
          </ac:spMkLst>
        </pc:spChg>
        <pc:spChg chg="add mod">
          <ac:chgData name="GunHee Ahn" userId="60c69f65345a19bd" providerId="LiveId" clId="{08F67167-9AEC-427E-A82F-DC6D1A4BA5E7}" dt="2025-07-22T08:09:00.007" v="3831" actId="2711"/>
          <ac:spMkLst>
            <pc:docMk/>
            <pc:sldMk cId="970591245" sldId="572"/>
            <ac:spMk id="21" creationId="{06197534-2905-6D13-4716-8DBA191C2348}"/>
          </ac:spMkLst>
        </pc:spChg>
        <pc:spChg chg="add mod">
          <ac:chgData name="GunHee Ahn" userId="60c69f65345a19bd" providerId="LiveId" clId="{08F67167-9AEC-427E-A82F-DC6D1A4BA5E7}" dt="2025-07-22T08:09:00.007" v="3831" actId="2711"/>
          <ac:spMkLst>
            <pc:docMk/>
            <pc:sldMk cId="970591245" sldId="572"/>
            <ac:spMk id="22" creationId="{7DCAC22F-6725-77F8-8995-021A2E8F8D2C}"/>
          </ac:spMkLst>
        </pc:spChg>
        <pc:spChg chg="add mod">
          <ac:chgData name="GunHee Ahn" userId="60c69f65345a19bd" providerId="LiveId" clId="{08F67167-9AEC-427E-A82F-DC6D1A4BA5E7}" dt="2025-07-22T08:09:00.007" v="3831" actId="2711"/>
          <ac:spMkLst>
            <pc:docMk/>
            <pc:sldMk cId="970591245" sldId="572"/>
            <ac:spMk id="23" creationId="{6E41EDFC-0008-5B9E-C089-F214708285D7}"/>
          </ac:spMkLst>
        </pc:spChg>
        <pc:spChg chg="add del mod">
          <ac:chgData name="GunHee Ahn" userId="60c69f65345a19bd" providerId="LiveId" clId="{08F67167-9AEC-427E-A82F-DC6D1A4BA5E7}" dt="2025-07-22T08:07:07.217" v="3796" actId="478"/>
          <ac:spMkLst>
            <pc:docMk/>
            <pc:sldMk cId="970591245" sldId="572"/>
            <ac:spMk id="35" creationId="{7DBCC88E-4D0C-2C1E-1843-A4ED0E6DA46D}"/>
          </ac:spMkLst>
        </pc:spChg>
        <pc:spChg chg="add del mod">
          <ac:chgData name="GunHee Ahn" userId="60c69f65345a19bd" providerId="LiveId" clId="{08F67167-9AEC-427E-A82F-DC6D1A4BA5E7}" dt="2025-07-22T08:07:07.217" v="3796" actId="478"/>
          <ac:spMkLst>
            <pc:docMk/>
            <pc:sldMk cId="970591245" sldId="572"/>
            <ac:spMk id="36" creationId="{4D527580-A5ED-5A29-53A6-CB3792C7B3FB}"/>
          </ac:spMkLst>
        </pc:spChg>
        <pc:spChg chg="add mod">
          <ac:chgData name="GunHee Ahn" userId="60c69f65345a19bd" providerId="LiveId" clId="{08F67167-9AEC-427E-A82F-DC6D1A4BA5E7}" dt="2025-07-22T08:07:24.937" v="3814" actId="20577"/>
          <ac:spMkLst>
            <pc:docMk/>
            <pc:sldMk cId="970591245" sldId="572"/>
            <ac:spMk id="37" creationId="{5D89B21B-C77F-1740-5F4C-6D89033F96B4}"/>
          </ac:spMkLst>
        </pc:spChg>
        <pc:spChg chg="add del">
          <ac:chgData name="GunHee Ahn" userId="60c69f65345a19bd" providerId="LiveId" clId="{08F67167-9AEC-427E-A82F-DC6D1A4BA5E7}" dt="2025-07-22T08:07:48.299" v="3817" actId="11529"/>
          <ac:spMkLst>
            <pc:docMk/>
            <pc:sldMk cId="970591245" sldId="572"/>
            <ac:spMk id="40" creationId="{AF25524F-BC17-4DDA-0C72-94C2ECA6C5DD}"/>
          </ac:spMkLst>
        </pc:spChg>
        <pc:spChg chg="add del">
          <ac:chgData name="GunHee Ahn" userId="60c69f65345a19bd" providerId="LiveId" clId="{08F67167-9AEC-427E-A82F-DC6D1A4BA5E7}" dt="2025-07-22T08:09:18.826" v="3835" actId="478"/>
          <ac:spMkLst>
            <pc:docMk/>
            <pc:sldMk cId="970591245" sldId="572"/>
            <ac:spMk id="47" creationId="{C75B9125-4822-8A15-4BF2-1448AED4C725}"/>
          </ac:spMkLst>
        </pc:spChg>
        <pc:spChg chg="add del">
          <ac:chgData name="GunHee Ahn" userId="60c69f65345a19bd" providerId="LiveId" clId="{08F67167-9AEC-427E-A82F-DC6D1A4BA5E7}" dt="2025-07-22T08:09:32.913" v="3837" actId="478"/>
          <ac:spMkLst>
            <pc:docMk/>
            <pc:sldMk cId="970591245" sldId="572"/>
            <ac:spMk id="48" creationId="{AEEE211D-E6B2-9F26-19BD-CD7980D8E178}"/>
          </ac:spMkLst>
        </pc:spChg>
        <pc:spChg chg="add mod">
          <ac:chgData name="GunHee Ahn" userId="60c69f65345a19bd" providerId="LiveId" clId="{08F67167-9AEC-427E-A82F-DC6D1A4BA5E7}" dt="2025-07-22T08:10:19.004" v="3852" actId="1582"/>
          <ac:spMkLst>
            <pc:docMk/>
            <pc:sldMk cId="970591245" sldId="572"/>
            <ac:spMk id="49" creationId="{F35D2C88-4F16-A90C-B4A2-35E7CB6BE65A}"/>
          </ac:spMkLst>
        </pc:spChg>
        <pc:picChg chg="del">
          <ac:chgData name="GunHee Ahn" userId="60c69f65345a19bd" providerId="LiveId" clId="{08F67167-9AEC-427E-A82F-DC6D1A4BA5E7}" dt="2025-07-22T08:01:30.381" v="3660" actId="478"/>
          <ac:picMkLst>
            <pc:docMk/>
            <pc:sldMk cId="970591245" sldId="572"/>
            <ac:picMk id="1026" creationId="{55EF4A1D-5FC9-1084-52C8-7CBC391AC486}"/>
          </ac:picMkLst>
        </pc:picChg>
        <pc:cxnChg chg="add">
          <ac:chgData name="GunHee Ahn" userId="60c69f65345a19bd" providerId="LiveId" clId="{08F67167-9AEC-427E-A82F-DC6D1A4BA5E7}" dt="2025-07-22T08:03:20.859" v="3723" actId="11529"/>
          <ac:cxnSpMkLst>
            <pc:docMk/>
            <pc:sldMk cId="970591245" sldId="572"/>
            <ac:cxnSpMk id="10" creationId="{D0E49C5D-90F8-4F13-49CA-E3CE5C32F796}"/>
          </ac:cxnSpMkLst>
        </pc:cxnChg>
        <pc:cxnChg chg="add mod">
          <ac:chgData name="GunHee Ahn" userId="60c69f65345a19bd" providerId="LiveId" clId="{08F67167-9AEC-427E-A82F-DC6D1A4BA5E7}" dt="2025-07-22T08:03:33.707" v="3730" actId="14100"/>
          <ac:cxnSpMkLst>
            <pc:docMk/>
            <pc:sldMk cId="970591245" sldId="572"/>
            <ac:cxnSpMk id="11" creationId="{73F85BB4-00C0-6513-1047-537CB3CAABB0}"/>
          </ac:cxnSpMkLst>
        </pc:cxnChg>
        <pc:cxnChg chg="add mod">
          <ac:chgData name="GunHee Ahn" userId="60c69f65345a19bd" providerId="LiveId" clId="{08F67167-9AEC-427E-A82F-DC6D1A4BA5E7}" dt="2025-07-22T08:03:39.178" v="3732" actId="14100"/>
          <ac:cxnSpMkLst>
            <pc:docMk/>
            <pc:sldMk cId="970591245" sldId="572"/>
            <ac:cxnSpMk id="12" creationId="{E1E9AF91-9228-9D17-C0F9-C6F9ECA27A16}"/>
          </ac:cxnSpMkLst>
        </pc:cxnChg>
        <pc:cxnChg chg="add mod">
          <ac:chgData name="GunHee Ahn" userId="60c69f65345a19bd" providerId="LiveId" clId="{08F67167-9AEC-427E-A82F-DC6D1A4BA5E7}" dt="2025-07-22T08:03:28.164" v="3728" actId="14100"/>
          <ac:cxnSpMkLst>
            <pc:docMk/>
            <pc:sldMk cId="970591245" sldId="572"/>
            <ac:cxnSpMk id="13" creationId="{94296D05-5B9B-C6C8-94FD-216AA1AED164}"/>
          </ac:cxnSpMkLst>
        </pc:cxnChg>
        <pc:cxnChg chg="add mod">
          <ac:chgData name="GunHee Ahn" userId="60c69f65345a19bd" providerId="LiveId" clId="{08F67167-9AEC-427E-A82F-DC6D1A4BA5E7}" dt="2025-07-22T08:06:16.014" v="3783" actId="208"/>
          <ac:cxnSpMkLst>
            <pc:docMk/>
            <pc:sldMk cId="970591245" sldId="572"/>
            <ac:cxnSpMk id="25" creationId="{DE1A08F1-063C-3717-91C5-85BCA9F650BB}"/>
          </ac:cxnSpMkLst>
        </pc:cxnChg>
        <pc:cxnChg chg="add mod">
          <ac:chgData name="GunHee Ahn" userId="60c69f65345a19bd" providerId="LiveId" clId="{08F67167-9AEC-427E-A82F-DC6D1A4BA5E7}" dt="2025-07-22T08:06:16.014" v="3783" actId="208"/>
          <ac:cxnSpMkLst>
            <pc:docMk/>
            <pc:sldMk cId="970591245" sldId="572"/>
            <ac:cxnSpMk id="26" creationId="{C0736C41-C558-F826-C985-A4615FE5F6BE}"/>
          </ac:cxnSpMkLst>
        </pc:cxnChg>
        <pc:cxnChg chg="add mod">
          <ac:chgData name="GunHee Ahn" userId="60c69f65345a19bd" providerId="LiveId" clId="{08F67167-9AEC-427E-A82F-DC6D1A4BA5E7}" dt="2025-07-22T08:06:16.014" v="3783" actId="208"/>
          <ac:cxnSpMkLst>
            <pc:docMk/>
            <pc:sldMk cId="970591245" sldId="572"/>
            <ac:cxnSpMk id="27" creationId="{CD5A3B1B-BFFA-453D-5226-EAD73CDF74D9}"/>
          </ac:cxnSpMkLst>
        </pc:cxnChg>
        <pc:cxnChg chg="add mod">
          <ac:chgData name="GunHee Ahn" userId="60c69f65345a19bd" providerId="LiveId" clId="{08F67167-9AEC-427E-A82F-DC6D1A4BA5E7}" dt="2025-07-22T08:06:16.014" v="3783" actId="208"/>
          <ac:cxnSpMkLst>
            <pc:docMk/>
            <pc:sldMk cId="970591245" sldId="572"/>
            <ac:cxnSpMk id="28" creationId="{B1FCEA53-1BD7-EDB3-94B0-1BE46DD8E093}"/>
          </ac:cxnSpMkLst>
        </pc:cxnChg>
        <pc:cxnChg chg="add del mod">
          <ac:chgData name="GunHee Ahn" userId="60c69f65345a19bd" providerId="LiveId" clId="{08F67167-9AEC-427E-A82F-DC6D1A4BA5E7}" dt="2025-07-22T08:10:33.558" v="3855" actId="478"/>
          <ac:cxnSpMkLst>
            <pc:docMk/>
            <pc:sldMk cId="970591245" sldId="572"/>
            <ac:cxnSpMk id="39" creationId="{E775C72C-A3D3-0D28-049E-8C48DFBF8792}"/>
          </ac:cxnSpMkLst>
        </pc:cxnChg>
        <pc:cxnChg chg="add del mod">
          <ac:chgData name="GunHee Ahn" userId="60c69f65345a19bd" providerId="LiveId" clId="{08F67167-9AEC-427E-A82F-DC6D1A4BA5E7}" dt="2025-07-22T08:10:31.126" v="3854" actId="478"/>
          <ac:cxnSpMkLst>
            <pc:docMk/>
            <pc:sldMk cId="970591245" sldId="572"/>
            <ac:cxnSpMk id="42" creationId="{6C5700AC-7B64-B965-AC2D-432D5EE0D97B}"/>
          </ac:cxnSpMkLst>
        </pc:cxnChg>
        <pc:cxnChg chg="add del mod">
          <ac:chgData name="GunHee Ahn" userId="60c69f65345a19bd" providerId="LiveId" clId="{08F67167-9AEC-427E-A82F-DC6D1A4BA5E7}" dt="2025-07-22T08:10:31.126" v="3854" actId="478"/>
          <ac:cxnSpMkLst>
            <pc:docMk/>
            <pc:sldMk cId="970591245" sldId="572"/>
            <ac:cxnSpMk id="44" creationId="{384C7DA7-1E67-7261-E5E6-E7E8D29058C6}"/>
          </ac:cxnSpMkLst>
        </pc:cxnChg>
        <pc:cxnChg chg="add del mod">
          <ac:chgData name="GunHee Ahn" userId="60c69f65345a19bd" providerId="LiveId" clId="{08F67167-9AEC-427E-A82F-DC6D1A4BA5E7}" dt="2025-07-22T08:10:33.558" v="3855" actId="478"/>
          <ac:cxnSpMkLst>
            <pc:docMk/>
            <pc:sldMk cId="970591245" sldId="572"/>
            <ac:cxnSpMk id="46" creationId="{44F31CAC-2717-F0C6-33CF-E581A74A5937}"/>
          </ac:cxnSpMkLst>
        </pc:cxnChg>
        <pc:cxnChg chg="add mod">
          <ac:chgData name="GunHee Ahn" userId="60c69f65345a19bd" providerId="LiveId" clId="{08F67167-9AEC-427E-A82F-DC6D1A4BA5E7}" dt="2025-07-22T09:50:27.041" v="4059" actId="14100"/>
          <ac:cxnSpMkLst>
            <pc:docMk/>
            <pc:sldMk cId="970591245" sldId="572"/>
            <ac:cxnSpMk id="50" creationId="{64D84B83-74D3-F885-7261-A233475200DE}"/>
          </ac:cxnSpMkLst>
        </pc:cxnChg>
      </pc:sldChg>
      <pc:sldChg chg="addSp modSp add">
        <pc:chgData name="GunHee Ahn" userId="60c69f65345a19bd" providerId="LiveId" clId="{08F67167-9AEC-427E-A82F-DC6D1A4BA5E7}" dt="2025-07-22T09:50:32.249" v="4060"/>
        <pc:sldMkLst>
          <pc:docMk/>
          <pc:sldMk cId="2969917987" sldId="573"/>
        </pc:sldMkLst>
        <pc:cxnChg chg="add mod">
          <ac:chgData name="GunHee Ahn" userId="60c69f65345a19bd" providerId="LiveId" clId="{08F67167-9AEC-427E-A82F-DC6D1A4BA5E7}" dt="2025-07-22T09:50:32.249" v="4060"/>
          <ac:cxnSpMkLst>
            <pc:docMk/>
            <pc:sldMk cId="2969917987" sldId="573"/>
            <ac:cxnSpMk id="3" creationId="{9EB660C0-38AA-4E90-73C3-3E9D1A74E42F}"/>
          </ac:cxnSpMkLst>
        </pc:cxnChg>
      </pc:sldChg>
      <pc:sldChg chg="add del">
        <pc:chgData name="GunHee Ahn" userId="60c69f65345a19bd" providerId="LiveId" clId="{08F67167-9AEC-427E-A82F-DC6D1A4BA5E7}" dt="2025-07-22T08:09:10.675" v="3833"/>
        <pc:sldMkLst>
          <pc:docMk/>
          <pc:sldMk cId="3691660244" sldId="573"/>
        </pc:sldMkLst>
      </pc:sldChg>
      <pc:sldChg chg="add del">
        <pc:chgData name="GunHee Ahn" userId="60c69f65345a19bd" providerId="LiveId" clId="{08F67167-9AEC-427E-A82F-DC6D1A4BA5E7}" dt="2025-07-22T08:02:25.304" v="3705"/>
        <pc:sldMkLst>
          <pc:docMk/>
          <pc:sldMk cId="4211466070" sldId="573"/>
        </pc:sldMkLst>
      </pc:sldChg>
      <pc:sldChg chg="add del">
        <pc:chgData name="GunHee Ahn" userId="60c69f65345a19bd" providerId="LiveId" clId="{08F67167-9AEC-427E-A82F-DC6D1A4BA5E7}" dt="2025-07-22T08:02:25.144" v="3704"/>
        <pc:sldMkLst>
          <pc:docMk/>
          <pc:sldMk cId="257166204" sldId="574"/>
        </pc:sldMkLst>
      </pc:sldChg>
      <pc:sldChg chg="addSp modSp add mod">
        <pc:chgData name="GunHee Ahn" userId="60c69f65345a19bd" providerId="LiveId" clId="{08F67167-9AEC-427E-A82F-DC6D1A4BA5E7}" dt="2025-07-22T09:50:33.122" v="4061"/>
        <pc:sldMkLst>
          <pc:docMk/>
          <pc:sldMk cId="3029722524" sldId="574"/>
        </pc:sldMkLst>
        <pc:spChg chg="add mod">
          <ac:chgData name="GunHee Ahn" userId="60c69f65345a19bd" providerId="LiveId" clId="{08F67167-9AEC-427E-A82F-DC6D1A4BA5E7}" dt="2025-07-22T08:11:24.931" v="3955" actId="1076"/>
          <ac:spMkLst>
            <pc:docMk/>
            <pc:sldMk cId="3029722524" sldId="574"/>
            <ac:spMk id="3" creationId="{EF1F8A7C-4C7E-9C4B-40B3-9D2089A310E2}"/>
          </ac:spMkLst>
        </pc:spChg>
        <pc:cxnChg chg="add mod">
          <ac:chgData name="GunHee Ahn" userId="60c69f65345a19bd" providerId="LiveId" clId="{08F67167-9AEC-427E-A82F-DC6D1A4BA5E7}" dt="2025-07-22T09:50:33.122" v="4061"/>
          <ac:cxnSpMkLst>
            <pc:docMk/>
            <pc:sldMk cId="3029722524" sldId="574"/>
            <ac:cxnSpMk id="9" creationId="{DDB52B4E-F6A2-C0E1-4DBF-45C53B5320B7}"/>
          </ac:cxnSpMkLst>
        </pc:cxnChg>
      </pc:sldChg>
      <pc:sldChg chg="addSp modSp add mod">
        <pc:chgData name="GunHee Ahn" userId="60c69f65345a19bd" providerId="LiveId" clId="{08F67167-9AEC-427E-A82F-DC6D1A4BA5E7}" dt="2025-07-22T09:50:33.996" v="4062"/>
        <pc:sldMkLst>
          <pc:docMk/>
          <pc:sldMk cId="1914891446" sldId="575"/>
        </pc:sldMkLst>
        <pc:spChg chg="mod">
          <ac:chgData name="GunHee Ahn" userId="60c69f65345a19bd" providerId="LiveId" clId="{08F67167-9AEC-427E-A82F-DC6D1A4BA5E7}" dt="2025-07-22T08:12:22.907" v="4026" actId="20577"/>
          <ac:spMkLst>
            <pc:docMk/>
            <pc:sldMk cId="1914891446" sldId="575"/>
            <ac:spMk id="3" creationId="{F25B2535-1E14-68DF-0739-8163DEFFE552}"/>
          </ac:spMkLst>
        </pc:spChg>
        <pc:cxnChg chg="add mod">
          <ac:chgData name="GunHee Ahn" userId="60c69f65345a19bd" providerId="LiveId" clId="{08F67167-9AEC-427E-A82F-DC6D1A4BA5E7}" dt="2025-07-22T09:50:33.996" v="4062"/>
          <ac:cxnSpMkLst>
            <pc:docMk/>
            <pc:sldMk cId="1914891446" sldId="575"/>
            <ac:cxnSpMk id="9" creationId="{32227EE6-88BB-D5DF-A62E-05E1CB19A15A}"/>
          </ac:cxnSpMkLst>
        </pc:cxnChg>
      </pc:sldChg>
      <pc:sldChg chg="addSp modSp add del mod">
        <pc:chgData name="GunHee Ahn" userId="60c69f65345a19bd" providerId="LiveId" clId="{08F67167-9AEC-427E-A82F-DC6D1A4BA5E7}" dt="2025-07-22T09:50:35.179" v="4063"/>
        <pc:sldMkLst>
          <pc:docMk/>
          <pc:sldMk cId="3874842296" sldId="576"/>
        </pc:sldMkLst>
        <pc:spChg chg="mod">
          <ac:chgData name="GunHee Ahn" userId="60c69f65345a19bd" providerId="LiveId" clId="{08F67167-9AEC-427E-A82F-DC6D1A4BA5E7}" dt="2025-07-22T08:12:15.530" v="4023" actId="1036"/>
          <ac:spMkLst>
            <pc:docMk/>
            <pc:sldMk cId="3874842296" sldId="576"/>
            <ac:spMk id="5" creationId="{6F460977-D110-D937-BF20-A8C4977A339A}"/>
          </ac:spMkLst>
        </pc:spChg>
        <pc:cxnChg chg="add mod">
          <ac:chgData name="GunHee Ahn" userId="60c69f65345a19bd" providerId="LiveId" clId="{08F67167-9AEC-427E-A82F-DC6D1A4BA5E7}" dt="2025-07-22T09:50:35.179" v="4063"/>
          <ac:cxnSpMkLst>
            <pc:docMk/>
            <pc:sldMk cId="3874842296" sldId="576"/>
            <ac:cxnSpMk id="9" creationId="{20566EF4-2205-54F3-9261-E9498CC2EAB8}"/>
          </ac:cxnSpMkLst>
        </pc:cxnChg>
        <pc:cxnChg chg="mod">
          <ac:chgData name="GunHee Ahn" userId="60c69f65345a19bd" providerId="LiveId" clId="{08F67167-9AEC-427E-A82F-DC6D1A4BA5E7}" dt="2025-07-22T08:12:15.530" v="4023" actId="1036"/>
          <ac:cxnSpMkLst>
            <pc:docMk/>
            <pc:sldMk cId="3874842296" sldId="576"/>
            <ac:cxnSpMk id="10" creationId="{0FF842E0-B64B-427C-C993-DEEEB8428868}"/>
          </ac:cxnSpMkLst>
        </pc:cxnChg>
        <pc:cxnChg chg="mod">
          <ac:chgData name="GunHee Ahn" userId="60c69f65345a19bd" providerId="LiveId" clId="{08F67167-9AEC-427E-A82F-DC6D1A4BA5E7}" dt="2025-07-22T08:12:15.530" v="4023" actId="1036"/>
          <ac:cxnSpMkLst>
            <pc:docMk/>
            <pc:sldMk cId="3874842296" sldId="576"/>
            <ac:cxnSpMk id="25" creationId="{EB4D6A9F-4F77-63DD-C1DF-D269132EAFDB}"/>
          </ac:cxnSpMkLst>
        </pc:cxnChg>
        <pc:cxnChg chg="mod">
          <ac:chgData name="GunHee Ahn" userId="60c69f65345a19bd" providerId="LiveId" clId="{08F67167-9AEC-427E-A82F-DC6D1A4BA5E7}" dt="2025-07-22T08:12:15.530" v="4023" actId="1036"/>
          <ac:cxnSpMkLst>
            <pc:docMk/>
            <pc:sldMk cId="3874842296" sldId="576"/>
            <ac:cxnSpMk id="39" creationId="{04248CC7-73B9-76C0-A4A3-3BC93E3B9AA2}"/>
          </ac:cxnSpMkLst>
        </pc:cxnChg>
        <pc:cxnChg chg="mod">
          <ac:chgData name="GunHee Ahn" userId="60c69f65345a19bd" providerId="LiveId" clId="{08F67167-9AEC-427E-A82F-DC6D1A4BA5E7}" dt="2025-07-22T08:12:15.530" v="4023" actId="1036"/>
          <ac:cxnSpMkLst>
            <pc:docMk/>
            <pc:sldMk cId="3874842296" sldId="576"/>
            <ac:cxnSpMk id="42" creationId="{A082092F-CA57-DD12-6EA7-6986457549C7}"/>
          </ac:cxnSpMkLst>
        </pc:cxnChg>
        <pc:cxnChg chg="mod">
          <ac:chgData name="GunHee Ahn" userId="60c69f65345a19bd" providerId="LiveId" clId="{08F67167-9AEC-427E-A82F-DC6D1A4BA5E7}" dt="2025-07-22T08:12:15.530" v="4023" actId="1036"/>
          <ac:cxnSpMkLst>
            <pc:docMk/>
            <pc:sldMk cId="3874842296" sldId="576"/>
            <ac:cxnSpMk id="44" creationId="{FCA1F8B2-E08D-F1B1-15EF-23421289F628}"/>
          </ac:cxnSpMkLst>
        </pc:cxnChg>
        <pc:cxnChg chg="mod">
          <ac:chgData name="GunHee Ahn" userId="60c69f65345a19bd" providerId="LiveId" clId="{08F67167-9AEC-427E-A82F-DC6D1A4BA5E7}" dt="2025-07-22T08:12:15.530" v="4023" actId="1036"/>
          <ac:cxnSpMkLst>
            <pc:docMk/>
            <pc:sldMk cId="3874842296" sldId="576"/>
            <ac:cxnSpMk id="46" creationId="{C80EBD90-75D4-9257-B296-1E06B39DDE92}"/>
          </ac:cxnSpMkLst>
        </pc:cxnChg>
      </pc:sldChg>
      <pc:sldChg chg="add del">
        <pc:chgData name="GunHee Ahn" userId="60c69f65345a19bd" providerId="LiveId" clId="{08F67167-9AEC-427E-A82F-DC6D1A4BA5E7}" dt="2025-07-22T08:12:11.268" v="4020"/>
        <pc:sldMkLst>
          <pc:docMk/>
          <pc:sldMk cId="4051573593" sldId="576"/>
        </pc:sldMkLst>
      </pc:sldChg>
      <pc:sldChg chg="delSp modSp add mod">
        <pc:chgData name="GunHee Ahn" userId="60c69f65345a19bd" providerId="LiveId" clId="{08F67167-9AEC-427E-A82F-DC6D1A4BA5E7}" dt="2025-07-22T23:45:28.801" v="10676" actId="20577"/>
        <pc:sldMkLst>
          <pc:docMk/>
          <pc:sldMk cId="2336961821" sldId="577"/>
        </pc:sldMkLst>
        <pc:spChg chg="mod">
          <ac:chgData name="GunHee Ahn" userId="60c69f65345a19bd" providerId="LiveId" clId="{08F67167-9AEC-427E-A82F-DC6D1A4BA5E7}" dt="2025-07-22T23:45:28.801" v="10676" actId="20577"/>
          <ac:spMkLst>
            <pc:docMk/>
            <pc:sldMk cId="2336961821" sldId="577"/>
            <ac:spMk id="3" creationId="{1F79541A-435B-75EE-B51C-AA5442F34054}"/>
          </ac:spMkLst>
        </pc:spChg>
        <pc:picChg chg="del">
          <ac:chgData name="GunHee Ahn" userId="60c69f65345a19bd" providerId="LiveId" clId="{08F67167-9AEC-427E-A82F-DC6D1A4BA5E7}" dt="2025-07-22T09:50:56.772" v="4065" actId="478"/>
          <ac:picMkLst>
            <pc:docMk/>
            <pc:sldMk cId="2336961821" sldId="577"/>
            <ac:picMk id="1026" creationId="{2850C13A-61E2-317C-A79B-63CA49447C85}"/>
          </ac:picMkLst>
        </pc:picChg>
      </pc:sldChg>
      <pc:sldChg chg="modSp add mod">
        <pc:chgData name="GunHee Ahn" userId="60c69f65345a19bd" providerId="LiveId" clId="{08F67167-9AEC-427E-A82F-DC6D1A4BA5E7}" dt="2025-07-22T23:43:55.888" v="10642" actId="20577"/>
        <pc:sldMkLst>
          <pc:docMk/>
          <pc:sldMk cId="378579204" sldId="578"/>
        </pc:sldMkLst>
        <pc:spChg chg="mod">
          <ac:chgData name="GunHee Ahn" userId="60c69f65345a19bd" providerId="LiveId" clId="{08F67167-9AEC-427E-A82F-DC6D1A4BA5E7}" dt="2025-07-22T23:43:55.888" v="10642" actId="20577"/>
          <ac:spMkLst>
            <pc:docMk/>
            <pc:sldMk cId="378579204" sldId="578"/>
            <ac:spMk id="3" creationId="{46F571EC-1640-9913-4F25-1A186925E818}"/>
          </ac:spMkLst>
        </pc:spChg>
      </pc:sldChg>
      <pc:sldChg chg="addSp delSp modSp add mod">
        <pc:chgData name="GunHee Ahn" userId="60c69f65345a19bd" providerId="LiveId" clId="{08F67167-9AEC-427E-A82F-DC6D1A4BA5E7}" dt="2025-07-23T06:06:18.594" v="10732" actId="20577"/>
        <pc:sldMkLst>
          <pc:docMk/>
          <pc:sldMk cId="4235888870" sldId="579"/>
        </pc:sldMkLst>
        <pc:spChg chg="mod">
          <ac:chgData name="GunHee Ahn" userId="60c69f65345a19bd" providerId="LiveId" clId="{08F67167-9AEC-427E-A82F-DC6D1A4BA5E7}" dt="2025-07-23T06:06:18.594" v="10732" actId="20577"/>
          <ac:spMkLst>
            <pc:docMk/>
            <pc:sldMk cId="4235888870" sldId="579"/>
            <ac:spMk id="3" creationId="{BEA927A0-BB96-FBFA-5BBA-BC9A9346E193}"/>
          </ac:spMkLst>
        </pc:spChg>
        <pc:picChg chg="add del mod">
          <ac:chgData name="GunHee Ahn" userId="60c69f65345a19bd" providerId="LiveId" clId="{08F67167-9AEC-427E-A82F-DC6D1A4BA5E7}" dt="2025-07-22T15:00:49.202" v="5612" actId="478"/>
          <ac:picMkLst>
            <pc:docMk/>
            <pc:sldMk cId="4235888870" sldId="579"/>
            <ac:picMk id="5" creationId="{E300F5E8-2132-0B3F-788E-AB548AC14795}"/>
          </ac:picMkLst>
        </pc:picChg>
      </pc:sldChg>
      <pc:sldChg chg="addSp modSp add mod">
        <pc:chgData name="GunHee Ahn" userId="60c69f65345a19bd" providerId="LiveId" clId="{08F67167-9AEC-427E-A82F-DC6D1A4BA5E7}" dt="2025-07-22T14:34:34.426" v="5482" actId="20577"/>
        <pc:sldMkLst>
          <pc:docMk/>
          <pc:sldMk cId="1812268116" sldId="580"/>
        </pc:sldMkLst>
        <pc:spChg chg="mod">
          <ac:chgData name="GunHee Ahn" userId="60c69f65345a19bd" providerId="LiveId" clId="{08F67167-9AEC-427E-A82F-DC6D1A4BA5E7}" dt="2025-07-22T14:34:34.426" v="5482" actId="20577"/>
          <ac:spMkLst>
            <pc:docMk/>
            <pc:sldMk cId="1812268116" sldId="580"/>
            <ac:spMk id="3" creationId="{6DA93071-6A6F-736C-D156-9ADCF0550588}"/>
          </ac:spMkLst>
        </pc:spChg>
        <pc:picChg chg="add">
          <ac:chgData name="GunHee Ahn" userId="60c69f65345a19bd" providerId="LiveId" clId="{08F67167-9AEC-427E-A82F-DC6D1A4BA5E7}" dt="2025-07-22T14:33:52.231" v="5397" actId="22"/>
          <ac:picMkLst>
            <pc:docMk/>
            <pc:sldMk cId="1812268116" sldId="580"/>
            <ac:picMk id="5" creationId="{1FE028B4-738B-DC19-F2DC-51070E8FF672}"/>
          </ac:picMkLst>
        </pc:picChg>
      </pc:sldChg>
      <pc:sldChg chg="addSp delSp modSp add mod ord">
        <pc:chgData name="GunHee Ahn" userId="60c69f65345a19bd" providerId="LiveId" clId="{08F67167-9AEC-427E-A82F-DC6D1A4BA5E7}" dt="2025-07-22T22:12:43.030" v="10046" actId="208"/>
        <pc:sldMkLst>
          <pc:docMk/>
          <pc:sldMk cId="3072798894" sldId="581"/>
        </pc:sldMkLst>
        <pc:spChg chg="mod">
          <ac:chgData name="GunHee Ahn" userId="60c69f65345a19bd" providerId="LiveId" clId="{08F67167-9AEC-427E-A82F-DC6D1A4BA5E7}" dt="2025-07-22T15:07:44.180" v="6216"/>
          <ac:spMkLst>
            <pc:docMk/>
            <pc:sldMk cId="3072798894" sldId="581"/>
            <ac:spMk id="2" creationId="{DFC352E8-4187-0F51-EA66-692770B3E4F7}"/>
          </ac:spMkLst>
        </pc:spChg>
        <pc:spChg chg="del mod">
          <ac:chgData name="GunHee Ahn" userId="60c69f65345a19bd" providerId="LiveId" clId="{08F67167-9AEC-427E-A82F-DC6D1A4BA5E7}" dt="2025-07-22T15:07:47.151" v="6219"/>
          <ac:spMkLst>
            <pc:docMk/>
            <pc:sldMk cId="3072798894" sldId="581"/>
            <ac:spMk id="3" creationId="{A5E7A356-7241-3338-4D83-FF9F0A3B8DC2}"/>
          </ac:spMkLst>
        </pc:spChg>
        <pc:spChg chg="add del mod">
          <ac:chgData name="GunHee Ahn" userId="60c69f65345a19bd" providerId="LiveId" clId="{08F67167-9AEC-427E-A82F-DC6D1A4BA5E7}" dt="2025-07-22T22:12:22.979" v="10038" actId="478"/>
          <ac:spMkLst>
            <pc:docMk/>
            <pc:sldMk cId="3072798894" sldId="581"/>
            <ac:spMk id="4" creationId="{1014D2F2-77DB-27BC-1537-FF7F6FDE2578}"/>
          </ac:spMkLst>
        </pc:spChg>
        <pc:spChg chg="add mod">
          <ac:chgData name="GunHee Ahn" userId="60c69f65345a19bd" providerId="LiveId" clId="{08F67167-9AEC-427E-A82F-DC6D1A4BA5E7}" dt="2025-07-22T22:12:43.030" v="10046" actId="208"/>
          <ac:spMkLst>
            <pc:docMk/>
            <pc:sldMk cId="3072798894" sldId="581"/>
            <ac:spMk id="9" creationId="{1804DA64-F990-112D-83F0-6FEF7A70BCE0}"/>
          </ac:spMkLst>
        </pc:spChg>
        <pc:picChg chg="del mod">
          <ac:chgData name="GunHee Ahn" userId="60c69f65345a19bd" providerId="LiveId" clId="{08F67167-9AEC-427E-A82F-DC6D1A4BA5E7}" dt="2025-07-22T22:12:22.979" v="10038" actId="478"/>
          <ac:picMkLst>
            <pc:docMk/>
            <pc:sldMk cId="3072798894" sldId="581"/>
            <ac:picMk id="5" creationId="{BF1ACA00-1469-4815-6280-A4380EC19192}"/>
          </ac:picMkLst>
        </pc:picChg>
        <pc:picChg chg="add mod">
          <ac:chgData name="GunHee Ahn" userId="60c69f65345a19bd" providerId="LiveId" clId="{08F67167-9AEC-427E-A82F-DC6D1A4BA5E7}" dt="2025-07-22T22:12:28.757" v="10041" actId="1076"/>
          <ac:picMkLst>
            <pc:docMk/>
            <pc:sldMk cId="3072798894" sldId="581"/>
            <ac:picMk id="6" creationId="{A35351AD-59A7-F1F7-15DD-2F8B5AB3D9CE}"/>
          </ac:picMkLst>
        </pc:picChg>
        <pc:picChg chg="add del">
          <ac:chgData name="GunHee Ahn" userId="60c69f65345a19bd" providerId="LiveId" clId="{08F67167-9AEC-427E-A82F-DC6D1A4BA5E7}" dt="2025-07-22T22:12:32.659" v="10043" actId="22"/>
          <ac:picMkLst>
            <pc:docMk/>
            <pc:sldMk cId="3072798894" sldId="581"/>
            <ac:picMk id="8" creationId="{6C4D1273-C6A1-737A-0A6D-5ADB10E9C5FF}"/>
          </ac:picMkLst>
        </pc:picChg>
      </pc:sldChg>
      <pc:sldChg chg="modSp add mod">
        <pc:chgData name="GunHee Ahn" userId="60c69f65345a19bd" providerId="LiveId" clId="{08F67167-9AEC-427E-A82F-DC6D1A4BA5E7}" dt="2025-07-22T15:02:22.701" v="5653"/>
        <pc:sldMkLst>
          <pc:docMk/>
          <pc:sldMk cId="1008132214" sldId="582"/>
        </pc:sldMkLst>
        <pc:spChg chg="mod">
          <ac:chgData name="GunHee Ahn" userId="60c69f65345a19bd" providerId="LiveId" clId="{08F67167-9AEC-427E-A82F-DC6D1A4BA5E7}" dt="2025-07-22T15:02:22.701" v="5653"/>
          <ac:spMkLst>
            <pc:docMk/>
            <pc:sldMk cId="1008132214" sldId="582"/>
            <ac:spMk id="3" creationId="{6FFF4D7E-C8B0-CDC4-74C8-85C8255D16D3}"/>
          </ac:spMkLst>
        </pc:spChg>
      </pc:sldChg>
      <pc:sldChg chg="delSp modSp add mod">
        <pc:chgData name="GunHee Ahn" userId="60c69f65345a19bd" providerId="LiveId" clId="{08F67167-9AEC-427E-A82F-DC6D1A4BA5E7}" dt="2025-07-22T15:07:25.660" v="6212" actId="20578"/>
        <pc:sldMkLst>
          <pc:docMk/>
          <pc:sldMk cId="2011126015" sldId="583"/>
        </pc:sldMkLst>
        <pc:spChg chg="mod">
          <ac:chgData name="GunHee Ahn" userId="60c69f65345a19bd" providerId="LiveId" clId="{08F67167-9AEC-427E-A82F-DC6D1A4BA5E7}" dt="2025-07-22T15:02:27.350" v="5655"/>
          <ac:spMkLst>
            <pc:docMk/>
            <pc:sldMk cId="2011126015" sldId="583"/>
            <ac:spMk id="2" creationId="{B42B2FA9-61CB-4EBE-15E2-3B89201B35BC}"/>
          </ac:spMkLst>
        </pc:spChg>
        <pc:spChg chg="mod">
          <ac:chgData name="GunHee Ahn" userId="60c69f65345a19bd" providerId="LiveId" clId="{08F67167-9AEC-427E-A82F-DC6D1A4BA5E7}" dt="2025-07-22T15:07:25.660" v="6212" actId="20578"/>
          <ac:spMkLst>
            <pc:docMk/>
            <pc:sldMk cId="2011126015" sldId="583"/>
            <ac:spMk id="3" creationId="{06297753-AC0B-7FB0-37F4-D3A3085CC221}"/>
          </ac:spMkLst>
        </pc:spChg>
        <pc:picChg chg="del">
          <ac:chgData name="GunHee Ahn" userId="60c69f65345a19bd" providerId="LiveId" clId="{08F67167-9AEC-427E-A82F-DC6D1A4BA5E7}" dt="2025-07-22T15:01:48.370" v="5636" actId="478"/>
          <ac:picMkLst>
            <pc:docMk/>
            <pc:sldMk cId="2011126015" sldId="583"/>
            <ac:picMk id="5" creationId="{5E020073-C1AA-F48E-EFDA-64E498E02B07}"/>
          </ac:picMkLst>
        </pc:picChg>
      </pc:sldChg>
      <pc:sldChg chg="add del">
        <pc:chgData name="GunHee Ahn" userId="60c69f65345a19bd" providerId="LiveId" clId="{08F67167-9AEC-427E-A82F-DC6D1A4BA5E7}" dt="2025-07-22T15:08:19.867" v="6224"/>
        <pc:sldMkLst>
          <pc:docMk/>
          <pc:sldMk cId="696821112" sldId="584"/>
        </pc:sldMkLst>
      </pc:sldChg>
      <pc:sldChg chg="addSp delSp modSp add mod">
        <pc:chgData name="GunHee Ahn" userId="60c69f65345a19bd" providerId="LiveId" clId="{08F67167-9AEC-427E-A82F-DC6D1A4BA5E7}" dt="2025-07-22T15:08:46.341" v="6229" actId="1076"/>
        <pc:sldMkLst>
          <pc:docMk/>
          <pc:sldMk cId="1182781187" sldId="584"/>
        </pc:sldMkLst>
        <pc:picChg chg="add mod">
          <ac:chgData name="GunHee Ahn" userId="60c69f65345a19bd" providerId="LiveId" clId="{08F67167-9AEC-427E-A82F-DC6D1A4BA5E7}" dt="2025-07-22T15:08:46.341" v="6229" actId="1076"/>
          <ac:picMkLst>
            <pc:docMk/>
            <pc:sldMk cId="1182781187" sldId="584"/>
            <ac:picMk id="4" creationId="{C460E502-D536-70CA-6A97-05DF04FD5ED2}"/>
          </ac:picMkLst>
        </pc:picChg>
        <pc:picChg chg="del">
          <ac:chgData name="GunHee Ahn" userId="60c69f65345a19bd" providerId="LiveId" clId="{08F67167-9AEC-427E-A82F-DC6D1A4BA5E7}" dt="2025-07-22T15:08:38.641" v="6226" actId="478"/>
          <ac:picMkLst>
            <pc:docMk/>
            <pc:sldMk cId="1182781187" sldId="584"/>
            <ac:picMk id="5" creationId="{65A69934-59B4-EEFA-9B04-7FE3855C56E5}"/>
          </ac:picMkLst>
        </pc:picChg>
      </pc:sldChg>
      <pc:sldChg chg="add del">
        <pc:chgData name="GunHee Ahn" userId="60c69f65345a19bd" providerId="LiveId" clId="{08F67167-9AEC-427E-A82F-DC6D1A4BA5E7}" dt="2025-07-22T15:01:51.398" v="5640"/>
        <pc:sldMkLst>
          <pc:docMk/>
          <pc:sldMk cId="1500982227" sldId="584"/>
        </pc:sldMkLst>
      </pc:sldChg>
      <pc:sldChg chg="addSp modSp add mod">
        <pc:chgData name="GunHee Ahn" userId="60c69f65345a19bd" providerId="LiveId" clId="{08F67167-9AEC-427E-A82F-DC6D1A4BA5E7}" dt="2025-07-22T15:14:56.404" v="6235" actId="693"/>
        <pc:sldMkLst>
          <pc:docMk/>
          <pc:sldMk cId="2790389899" sldId="585"/>
        </pc:sldMkLst>
        <pc:spChg chg="add mod">
          <ac:chgData name="GunHee Ahn" userId="60c69f65345a19bd" providerId="LiveId" clId="{08F67167-9AEC-427E-A82F-DC6D1A4BA5E7}" dt="2025-07-22T15:14:56.404" v="6235" actId="693"/>
          <ac:spMkLst>
            <pc:docMk/>
            <pc:sldMk cId="2790389899" sldId="585"/>
            <ac:spMk id="3" creationId="{6FB024BF-97D7-94CA-BFA0-354ABDE00ADF}"/>
          </ac:spMkLst>
        </pc:spChg>
      </pc:sldChg>
      <pc:sldChg chg="addSp delSp modSp add mod">
        <pc:chgData name="GunHee Ahn" userId="60c69f65345a19bd" providerId="LiveId" clId="{08F67167-9AEC-427E-A82F-DC6D1A4BA5E7}" dt="2025-07-22T22:12:14.856" v="10036" actId="1076"/>
        <pc:sldMkLst>
          <pc:docMk/>
          <pc:sldMk cId="3014636942" sldId="586"/>
        </pc:sldMkLst>
        <pc:picChg chg="add mod">
          <ac:chgData name="GunHee Ahn" userId="60c69f65345a19bd" providerId="LiveId" clId="{08F67167-9AEC-427E-A82F-DC6D1A4BA5E7}" dt="2025-07-22T22:12:14.856" v="10036" actId="1076"/>
          <ac:picMkLst>
            <pc:docMk/>
            <pc:sldMk cId="3014636942" sldId="586"/>
            <ac:picMk id="4" creationId="{E0D26903-89A6-E124-5DC8-FE74339084F2}"/>
          </ac:picMkLst>
        </pc:picChg>
        <pc:picChg chg="del">
          <ac:chgData name="GunHee Ahn" userId="60c69f65345a19bd" providerId="LiveId" clId="{08F67167-9AEC-427E-A82F-DC6D1A4BA5E7}" dt="2025-07-22T22:12:08.987" v="10033" actId="478"/>
          <ac:picMkLst>
            <pc:docMk/>
            <pc:sldMk cId="3014636942" sldId="586"/>
            <ac:picMk id="5" creationId="{1AC0728D-BA45-4227-632B-66A86F454184}"/>
          </ac:picMkLst>
        </pc:picChg>
      </pc:sldChg>
      <pc:sldChg chg="addSp delSp modSp add mod ord">
        <pc:chgData name="GunHee Ahn" userId="60c69f65345a19bd" providerId="LiveId" clId="{08F67167-9AEC-427E-A82F-DC6D1A4BA5E7}" dt="2025-07-22T16:18:19.419" v="6365" actId="478"/>
        <pc:sldMkLst>
          <pc:docMk/>
          <pc:sldMk cId="1241490712" sldId="587"/>
        </pc:sldMkLst>
        <pc:spChg chg="mod">
          <ac:chgData name="GunHee Ahn" userId="60c69f65345a19bd" providerId="LiveId" clId="{08F67167-9AEC-427E-A82F-DC6D1A4BA5E7}" dt="2025-07-22T16:01:36.488" v="6300" actId="20577"/>
          <ac:spMkLst>
            <pc:docMk/>
            <pc:sldMk cId="1241490712" sldId="587"/>
            <ac:spMk id="3" creationId="{979CB808-BB53-468A-A0BC-CF7B0D284D1E}"/>
          </ac:spMkLst>
        </pc:spChg>
        <pc:picChg chg="del">
          <ac:chgData name="GunHee Ahn" userId="60c69f65345a19bd" providerId="LiveId" clId="{08F67167-9AEC-427E-A82F-DC6D1A4BA5E7}" dt="2025-07-22T15:25:32.994" v="6272" actId="478"/>
          <ac:picMkLst>
            <pc:docMk/>
            <pc:sldMk cId="1241490712" sldId="587"/>
            <ac:picMk id="5" creationId="{20CE19CF-0377-A4B4-2438-44538CEAE1C4}"/>
          </ac:picMkLst>
        </pc:picChg>
        <pc:picChg chg="add del mod">
          <ac:chgData name="GunHee Ahn" userId="60c69f65345a19bd" providerId="LiveId" clId="{08F67167-9AEC-427E-A82F-DC6D1A4BA5E7}" dt="2025-07-22T16:18:19.419" v="6365" actId="478"/>
          <ac:picMkLst>
            <pc:docMk/>
            <pc:sldMk cId="1241490712" sldId="587"/>
            <ac:picMk id="6" creationId="{4FD8295E-4BF4-1373-4FB3-2C3C74519CD2}"/>
          </ac:picMkLst>
        </pc:picChg>
      </pc:sldChg>
      <pc:sldChg chg="add del">
        <pc:chgData name="GunHee Ahn" userId="60c69f65345a19bd" providerId="LiveId" clId="{08F67167-9AEC-427E-A82F-DC6D1A4BA5E7}" dt="2025-07-22T15:25:30.670" v="6270"/>
        <pc:sldMkLst>
          <pc:docMk/>
          <pc:sldMk cId="1633388891" sldId="587"/>
        </pc:sldMkLst>
      </pc:sldChg>
      <pc:sldChg chg="delSp modSp add mod">
        <pc:chgData name="GunHee Ahn" userId="60c69f65345a19bd" providerId="LiveId" clId="{08F67167-9AEC-427E-A82F-DC6D1A4BA5E7}" dt="2025-07-22T20:45:07.711" v="8805" actId="313"/>
        <pc:sldMkLst>
          <pc:docMk/>
          <pc:sldMk cId="1918235538" sldId="588"/>
        </pc:sldMkLst>
        <pc:spChg chg="mod">
          <ac:chgData name="GunHee Ahn" userId="60c69f65345a19bd" providerId="LiveId" clId="{08F67167-9AEC-427E-A82F-DC6D1A4BA5E7}" dt="2025-07-22T20:45:07.711" v="8805" actId="313"/>
          <ac:spMkLst>
            <pc:docMk/>
            <pc:sldMk cId="1918235538" sldId="588"/>
            <ac:spMk id="3" creationId="{31E39756-8D7E-42C6-0FFA-DE0AE24450D3}"/>
          </ac:spMkLst>
        </pc:spChg>
        <pc:picChg chg="del">
          <ac:chgData name="GunHee Ahn" userId="60c69f65345a19bd" providerId="LiveId" clId="{08F67167-9AEC-427E-A82F-DC6D1A4BA5E7}" dt="2025-07-22T16:18:00.889" v="6349" actId="478"/>
          <ac:picMkLst>
            <pc:docMk/>
            <pc:sldMk cId="1918235538" sldId="588"/>
            <ac:picMk id="6" creationId="{E5413F16-82DD-7DBF-B48B-37E5FB789EAF}"/>
          </ac:picMkLst>
        </pc:picChg>
      </pc:sldChg>
      <pc:sldChg chg="add del">
        <pc:chgData name="GunHee Ahn" userId="60c69f65345a19bd" providerId="LiveId" clId="{08F67167-9AEC-427E-A82F-DC6D1A4BA5E7}" dt="2025-07-22T16:18:09.860" v="6355"/>
        <pc:sldMkLst>
          <pc:docMk/>
          <pc:sldMk cId="2063437931" sldId="589"/>
        </pc:sldMkLst>
      </pc:sldChg>
      <pc:sldChg chg="addSp delSp modSp add mod">
        <pc:chgData name="GunHee Ahn" userId="60c69f65345a19bd" providerId="LiveId" clId="{08F67167-9AEC-427E-A82F-DC6D1A4BA5E7}" dt="2025-07-22T17:08:57.307" v="6708" actId="22"/>
        <pc:sldMkLst>
          <pc:docMk/>
          <pc:sldMk cId="2661966723" sldId="589"/>
        </pc:sldMkLst>
        <pc:spChg chg="mod">
          <ac:chgData name="GunHee Ahn" userId="60c69f65345a19bd" providerId="LiveId" clId="{08F67167-9AEC-427E-A82F-DC6D1A4BA5E7}" dt="2025-07-22T17:08:54.944" v="6706" actId="20577"/>
          <ac:spMkLst>
            <pc:docMk/>
            <pc:sldMk cId="2661966723" sldId="589"/>
            <ac:spMk id="2" creationId="{EC64D127-9EF1-8106-9169-462C4342031E}"/>
          </ac:spMkLst>
        </pc:spChg>
        <pc:picChg chg="add">
          <ac:chgData name="GunHee Ahn" userId="60c69f65345a19bd" providerId="LiveId" clId="{08F67167-9AEC-427E-A82F-DC6D1A4BA5E7}" dt="2025-07-22T17:08:57.307" v="6708" actId="22"/>
          <ac:picMkLst>
            <pc:docMk/>
            <pc:sldMk cId="2661966723" sldId="589"/>
            <ac:picMk id="4" creationId="{F91704D4-A9F6-34C3-D427-C21E354427F5}"/>
          </ac:picMkLst>
        </pc:picChg>
        <pc:picChg chg="del">
          <ac:chgData name="GunHee Ahn" userId="60c69f65345a19bd" providerId="LiveId" clId="{08F67167-9AEC-427E-A82F-DC6D1A4BA5E7}" dt="2025-07-22T17:08:56.192" v="6707" actId="478"/>
          <ac:picMkLst>
            <pc:docMk/>
            <pc:sldMk cId="2661966723" sldId="589"/>
            <ac:picMk id="4098" creationId="{130E611C-B4AA-5A6F-C257-A57963800D96}"/>
          </ac:picMkLst>
        </pc:picChg>
      </pc:sldChg>
      <pc:sldChg chg="delSp modSp add mod">
        <pc:chgData name="GunHee Ahn" userId="60c69f65345a19bd" providerId="LiveId" clId="{08F67167-9AEC-427E-A82F-DC6D1A4BA5E7}" dt="2025-07-22T18:10:54.575" v="7155" actId="20577"/>
        <pc:sldMkLst>
          <pc:docMk/>
          <pc:sldMk cId="3654867865" sldId="590"/>
        </pc:sldMkLst>
        <pc:spChg chg="mod">
          <ac:chgData name="GunHee Ahn" userId="60c69f65345a19bd" providerId="LiveId" clId="{08F67167-9AEC-427E-A82F-DC6D1A4BA5E7}" dt="2025-07-22T18:10:54.575" v="7155" actId="20577"/>
          <ac:spMkLst>
            <pc:docMk/>
            <pc:sldMk cId="3654867865" sldId="590"/>
            <ac:spMk id="3" creationId="{74FEB6A2-6928-FEB5-C8A6-A6D55FD1D832}"/>
          </ac:spMkLst>
        </pc:spChg>
        <pc:picChg chg="del">
          <ac:chgData name="GunHee Ahn" userId="60c69f65345a19bd" providerId="LiveId" clId="{08F67167-9AEC-427E-A82F-DC6D1A4BA5E7}" dt="2025-07-22T18:05:41.296" v="6732" actId="478"/>
          <ac:picMkLst>
            <pc:docMk/>
            <pc:sldMk cId="3654867865" sldId="590"/>
            <ac:picMk id="6" creationId="{63775FF5-8806-C797-29FB-9A41C68F42FD}"/>
          </ac:picMkLst>
        </pc:picChg>
      </pc:sldChg>
      <pc:sldChg chg="modSp add mod">
        <pc:chgData name="GunHee Ahn" userId="60c69f65345a19bd" providerId="LiveId" clId="{08F67167-9AEC-427E-A82F-DC6D1A4BA5E7}" dt="2025-07-22T19:12:53.240" v="8023" actId="6549"/>
        <pc:sldMkLst>
          <pc:docMk/>
          <pc:sldMk cId="900359645" sldId="591"/>
        </pc:sldMkLst>
        <pc:spChg chg="mod">
          <ac:chgData name="GunHee Ahn" userId="60c69f65345a19bd" providerId="LiveId" clId="{08F67167-9AEC-427E-A82F-DC6D1A4BA5E7}" dt="2025-07-22T19:12:53.240" v="8023" actId="6549"/>
          <ac:spMkLst>
            <pc:docMk/>
            <pc:sldMk cId="900359645" sldId="591"/>
            <ac:spMk id="3" creationId="{47F28EDE-C244-D088-D9FC-7F87E3B4133F}"/>
          </ac:spMkLst>
        </pc:spChg>
      </pc:sldChg>
      <pc:sldChg chg="modSp add mod ord">
        <pc:chgData name="GunHee Ahn" userId="60c69f65345a19bd" providerId="LiveId" clId="{08F67167-9AEC-427E-A82F-DC6D1A4BA5E7}" dt="2025-07-22T20:28:28.452" v="8745"/>
        <pc:sldMkLst>
          <pc:docMk/>
          <pc:sldMk cId="3555408835" sldId="592"/>
        </pc:sldMkLst>
        <pc:spChg chg="mod">
          <ac:chgData name="GunHee Ahn" userId="60c69f65345a19bd" providerId="LiveId" clId="{08F67167-9AEC-427E-A82F-DC6D1A4BA5E7}" dt="2025-07-22T18:49:32.777" v="7985" actId="113"/>
          <ac:spMkLst>
            <pc:docMk/>
            <pc:sldMk cId="3555408835" sldId="592"/>
            <ac:spMk id="3" creationId="{55D2D3AA-388F-570C-CBED-B73A170B3045}"/>
          </ac:spMkLst>
        </pc:spChg>
      </pc:sldChg>
      <pc:sldChg chg="modSp add mod">
        <pc:chgData name="GunHee Ahn" userId="60c69f65345a19bd" providerId="LiveId" clId="{08F67167-9AEC-427E-A82F-DC6D1A4BA5E7}" dt="2025-07-22T19:59:15.230" v="8052" actId="207"/>
        <pc:sldMkLst>
          <pc:docMk/>
          <pc:sldMk cId="2106204532" sldId="593"/>
        </pc:sldMkLst>
        <pc:spChg chg="mod">
          <ac:chgData name="GunHee Ahn" userId="60c69f65345a19bd" providerId="LiveId" clId="{08F67167-9AEC-427E-A82F-DC6D1A4BA5E7}" dt="2025-07-22T19:59:15.230" v="8052" actId="207"/>
          <ac:spMkLst>
            <pc:docMk/>
            <pc:sldMk cId="2106204532" sldId="593"/>
            <ac:spMk id="3" creationId="{E3C38781-E735-8470-D3C9-E31C7029CB59}"/>
          </ac:spMkLst>
        </pc:spChg>
      </pc:sldChg>
      <pc:sldChg chg="modSp add mod">
        <pc:chgData name="GunHee Ahn" userId="60c69f65345a19bd" providerId="LiveId" clId="{08F67167-9AEC-427E-A82F-DC6D1A4BA5E7}" dt="2025-07-22T19:12:16.248" v="8018" actId="6549"/>
        <pc:sldMkLst>
          <pc:docMk/>
          <pc:sldMk cId="1579400313" sldId="594"/>
        </pc:sldMkLst>
        <pc:spChg chg="mod">
          <ac:chgData name="GunHee Ahn" userId="60c69f65345a19bd" providerId="LiveId" clId="{08F67167-9AEC-427E-A82F-DC6D1A4BA5E7}" dt="2025-07-22T19:12:16.248" v="8018" actId="6549"/>
          <ac:spMkLst>
            <pc:docMk/>
            <pc:sldMk cId="1579400313" sldId="594"/>
            <ac:spMk id="3" creationId="{E73488AB-CD53-7D14-4451-91048F4AE262}"/>
          </ac:spMkLst>
        </pc:spChg>
      </pc:sldChg>
      <pc:sldChg chg="add del">
        <pc:chgData name="GunHee Ahn" userId="60c69f65345a19bd" providerId="LiveId" clId="{08F67167-9AEC-427E-A82F-DC6D1A4BA5E7}" dt="2025-07-22T19:12:04.852" v="8016"/>
        <pc:sldMkLst>
          <pc:docMk/>
          <pc:sldMk cId="3223859152" sldId="594"/>
        </pc:sldMkLst>
      </pc:sldChg>
      <pc:sldChg chg="modSp add mod">
        <pc:chgData name="GunHee Ahn" userId="60c69f65345a19bd" providerId="LiveId" clId="{08F67167-9AEC-427E-A82F-DC6D1A4BA5E7}" dt="2025-07-22T19:58:45.962" v="8043" actId="20577"/>
        <pc:sldMkLst>
          <pc:docMk/>
          <pc:sldMk cId="2748692700" sldId="595"/>
        </pc:sldMkLst>
        <pc:spChg chg="mod">
          <ac:chgData name="GunHee Ahn" userId="60c69f65345a19bd" providerId="LiveId" clId="{08F67167-9AEC-427E-A82F-DC6D1A4BA5E7}" dt="2025-07-22T19:58:45.962" v="8043" actId="20577"/>
          <ac:spMkLst>
            <pc:docMk/>
            <pc:sldMk cId="2748692700" sldId="595"/>
            <ac:spMk id="3" creationId="{D8EA768D-89EC-0137-09CE-D0460E2EF0BF}"/>
          </ac:spMkLst>
        </pc:spChg>
      </pc:sldChg>
      <pc:sldChg chg="modSp add mod">
        <pc:chgData name="GunHee Ahn" userId="60c69f65345a19bd" providerId="LiveId" clId="{08F67167-9AEC-427E-A82F-DC6D1A4BA5E7}" dt="2025-07-22T20:05:39.347" v="8058" actId="113"/>
        <pc:sldMkLst>
          <pc:docMk/>
          <pc:sldMk cId="4045317815" sldId="596"/>
        </pc:sldMkLst>
        <pc:spChg chg="mod">
          <ac:chgData name="GunHee Ahn" userId="60c69f65345a19bd" providerId="LiveId" clId="{08F67167-9AEC-427E-A82F-DC6D1A4BA5E7}" dt="2025-07-22T20:05:39.347" v="8058" actId="113"/>
          <ac:spMkLst>
            <pc:docMk/>
            <pc:sldMk cId="4045317815" sldId="596"/>
            <ac:spMk id="3" creationId="{1CCA8711-0B38-C043-1FE8-D0E3F710BA28}"/>
          </ac:spMkLst>
        </pc:spChg>
      </pc:sldChg>
      <pc:sldChg chg="add">
        <pc:chgData name="GunHee Ahn" userId="60c69f65345a19bd" providerId="LiveId" clId="{08F67167-9AEC-427E-A82F-DC6D1A4BA5E7}" dt="2025-07-22T19:59:22.459" v="8053"/>
        <pc:sldMkLst>
          <pc:docMk/>
          <pc:sldMk cId="2279485628" sldId="597"/>
        </pc:sldMkLst>
      </pc:sldChg>
      <pc:sldChg chg="addSp add">
        <pc:chgData name="GunHee Ahn" userId="60c69f65345a19bd" providerId="LiveId" clId="{08F67167-9AEC-427E-A82F-DC6D1A4BA5E7}" dt="2025-07-22T20:06:00.453" v="8062"/>
        <pc:sldMkLst>
          <pc:docMk/>
          <pc:sldMk cId="2500346231" sldId="598"/>
        </pc:sldMkLst>
        <pc:picChg chg="add">
          <ac:chgData name="GunHee Ahn" userId="60c69f65345a19bd" providerId="LiveId" clId="{08F67167-9AEC-427E-A82F-DC6D1A4BA5E7}" dt="2025-07-22T20:06:00.453" v="8062"/>
          <ac:picMkLst>
            <pc:docMk/>
            <pc:sldMk cId="2500346231" sldId="598"/>
            <ac:picMk id="2050" creationId="{8DC04EBB-DFE9-ED60-99A4-A2EED19A6E91}"/>
          </ac:picMkLst>
        </pc:picChg>
      </pc:sldChg>
      <pc:sldChg chg="add del">
        <pc:chgData name="GunHee Ahn" userId="60c69f65345a19bd" providerId="LiveId" clId="{08F67167-9AEC-427E-A82F-DC6D1A4BA5E7}" dt="2025-07-22T20:05:42.641" v="8060"/>
        <pc:sldMkLst>
          <pc:docMk/>
          <pc:sldMk cId="3015914890" sldId="598"/>
        </pc:sldMkLst>
      </pc:sldChg>
      <pc:sldChg chg="add del">
        <pc:chgData name="GunHee Ahn" userId="60c69f65345a19bd" providerId="LiveId" clId="{08F67167-9AEC-427E-A82F-DC6D1A4BA5E7}" dt="2025-07-22T20:06:07.987" v="8064"/>
        <pc:sldMkLst>
          <pc:docMk/>
          <pc:sldMk cId="1757253576" sldId="599"/>
        </pc:sldMkLst>
      </pc:sldChg>
      <pc:sldChg chg="modSp add mod">
        <pc:chgData name="GunHee Ahn" userId="60c69f65345a19bd" providerId="LiveId" clId="{08F67167-9AEC-427E-A82F-DC6D1A4BA5E7}" dt="2025-07-22T20:43:57.517" v="8798" actId="20577"/>
        <pc:sldMkLst>
          <pc:docMk/>
          <pc:sldMk cId="2300983175" sldId="599"/>
        </pc:sldMkLst>
        <pc:spChg chg="mod">
          <ac:chgData name="GunHee Ahn" userId="60c69f65345a19bd" providerId="LiveId" clId="{08F67167-9AEC-427E-A82F-DC6D1A4BA5E7}" dt="2025-07-22T20:43:57.517" v="8798" actId="20577"/>
          <ac:spMkLst>
            <pc:docMk/>
            <pc:sldMk cId="2300983175" sldId="599"/>
            <ac:spMk id="3" creationId="{EB1DD692-6D02-ED8F-9A4A-5BCD324CC19C}"/>
          </ac:spMkLst>
        </pc:spChg>
      </pc:sldChg>
      <pc:sldChg chg="add del">
        <pc:chgData name="GunHee Ahn" userId="60c69f65345a19bd" providerId="LiveId" clId="{08F67167-9AEC-427E-A82F-DC6D1A4BA5E7}" dt="2025-07-22T20:44:05.417" v="8801" actId="47"/>
        <pc:sldMkLst>
          <pc:docMk/>
          <pc:sldMk cId="3536069212" sldId="600"/>
        </pc:sldMkLst>
      </pc:sldChg>
      <pc:sldChg chg="modSp add mod ord">
        <pc:chgData name="GunHee Ahn" userId="60c69f65345a19bd" providerId="LiveId" clId="{08F67167-9AEC-427E-A82F-DC6D1A4BA5E7}" dt="2025-07-22T20:48:26.891" v="8807"/>
        <pc:sldMkLst>
          <pc:docMk/>
          <pc:sldMk cId="96117317" sldId="601"/>
        </pc:sldMkLst>
        <pc:spChg chg="mod">
          <ac:chgData name="GunHee Ahn" userId="60c69f65345a19bd" providerId="LiveId" clId="{08F67167-9AEC-427E-A82F-DC6D1A4BA5E7}" dt="2025-07-22T20:48:26.891" v="8807"/>
          <ac:spMkLst>
            <pc:docMk/>
            <pc:sldMk cId="96117317" sldId="601"/>
            <ac:spMk id="3" creationId="{41E36744-0442-8BA2-855D-28699F7B8C67}"/>
          </ac:spMkLst>
        </pc:spChg>
      </pc:sldChg>
      <pc:sldChg chg="modSp add mod">
        <pc:chgData name="GunHee Ahn" userId="60c69f65345a19bd" providerId="LiveId" clId="{08F67167-9AEC-427E-A82F-DC6D1A4BA5E7}" dt="2025-07-22T20:44:10.995" v="8802" actId="20577"/>
        <pc:sldMkLst>
          <pc:docMk/>
          <pc:sldMk cId="340299355" sldId="602"/>
        </pc:sldMkLst>
        <pc:spChg chg="mod">
          <ac:chgData name="GunHee Ahn" userId="60c69f65345a19bd" providerId="LiveId" clId="{08F67167-9AEC-427E-A82F-DC6D1A4BA5E7}" dt="2025-07-22T20:44:10.995" v="8802" actId="20577"/>
          <ac:spMkLst>
            <pc:docMk/>
            <pc:sldMk cId="340299355" sldId="602"/>
            <ac:spMk id="3" creationId="{AFEE188D-6833-E8A2-E593-0F7E8A508290}"/>
          </ac:spMkLst>
        </pc:spChg>
      </pc:sldChg>
      <pc:sldChg chg="add del">
        <pc:chgData name="GunHee Ahn" userId="60c69f65345a19bd" providerId="LiveId" clId="{08F67167-9AEC-427E-A82F-DC6D1A4BA5E7}" dt="2025-07-22T21:05:36.651" v="9692" actId="2696"/>
        <pc:sldMkLst>
          <pc:docMk/>
          <pc:sldMk cId="1786802920" sldId="603"/>
        </pc:sldMkLst>
      </pc:sldChg>
      <pc:sldChg chg="modSp add mod">
        <pc:chgData name="GunHee Ahn" userId="60c69f65345a19bd" providerId="LiveId" clId="{08F67167-9AEC-427E-A82F-DC6D1A4BA5E7}" dt="2025-07-23T05:07:07.634" v="10677" actId="20577"/>
        <pc:sldMkLst>
          <pc:docMk/>
          <pc:sldMk cId="2511464228" sldId="604"/>
        </pc:sldMkLst>
        <pc:spChg chg="mod">
          <ac:chgData name="GunHee Ahn" userId="60c69f65345a19bd" providerId="LiveId" clId="{08F67167-9AEC-427E-A82F-DC6D1A4BA5E7}" dt="2025-07-23T05:07:07.634" v="10677" actId="20577"/>
          <ac:spMkLst>
            <pc:docMk/>
            <pc:sldMk cId="2511464228" sldId="604"/>
            <ac:spMk id="3" creationId="{45878798-B69F-50F4-4AAE-89315AB5CA1A}"/>
          </ac:spMkLst>
        </pc:spChg>
      </pc:sldChg>
      <pc:sldChg chg="modSp add mod">
        <pc:chgData name="GunHee Ahn" userId="60c69f65345a19bd" providerId="LiveId" clId="{08F67167-9AEC-427E-A82F-DC6D1A4BA5E7}" dt="2025-07-22T20:58:36.880" v="9186" actId="1076"/>
        <pc:sldMkLst>
          <pc:docMk/>
          <pc:sldMk cId="1219458576" sldId="605"/>
        </pc:sldMkLst>
        <pc:spChg chg="mod">
          <ac:chgData name="GunHee Ahn" userId="60c69f65345a19bd" providerId="LiveId" clId="{08F67167-9AEC-427E-A82F-DC6D1A4BA5E7}" dt="2025-07-22T20:58:36.880" v="9186" actId="1076"/>
          <ac:spMkLst>
            <pc:docMk/>
            <pc:sldMk cId="1219458576" sldId="605"/>
            <ac:spMk id="3" creationId="{FB5A5D17-1C6F-4CD2-70C4-6EE13C8928D5}"/>
          </ac:spMkLst>
        </pc:spChg>
      </pc:sldChg>
      <pc:sldChg chg="modSp add mod">
        <pc:chgData name="GunHee Ahn" userId="60c69f65345a19bd" providerId="LiveId" clId="{08F67167-9AEC-427E-A82F-DC6D1A4BA5E7}" dt="2025-07-22T21:00:26.965" v="9466" actId="5793"/>
        <pc:sldMkLst>
          <pc:docMk/>
          <pc:sldMk cId="1566112359" sldId="606"/>
        </pc:sldMkLst>
        <pc:spChg chg="mod">
          <ac:chgData name="GunHee Ahn" userId="60c69f65345a19bd" providerId="LiveId" clId="{08F67167-9AEC-427E-A82F-DC6D1A4BA5E7}" dt="2025-07-22T20:59:38.988" v="9206" actId="20577"/>
          <ac:spMkLst>
            <pc:docMk/>
            <pc:sldMk cId="1566112359" sldId="606"/>
            <ac:spMk id="2" creationId="{B42C30DB-7085-6D1E-404E-980679B1E650}"/>
          </ac:spMkLst>
        </pc:spChg>
        <pc:spChg chg="mod">
          <ac:chgData name="GunHee Ahn" userId="60c69f65345a19bd" providerId="LiveId" clId="{08F67167-9AEC-427E-A82F-DC6D1A4BA5E7}" dt="2025-07-22T21:00:26.965" v="9466" actId="5793"/>
          <ac:spMkLst>
            <pc:docMk/>
            <pc:sldMk cId="1566112359" sldId="606"/>
            <ac:spMk id="3" creationId="{5BF1A0F6-1A99-0EDD-8514-034FBF0625D2}"/>
          </ac:spMkLst>
        </pc:spChg>
      </pc:sldChg>
      <pc:sldChg chg="modSp add mod">
        <pc:chgData name="GunHee Ahn" userId="60c69f65345a19bd" providerId="LiveId" clId="{08F67167-9AEC-427E-A82F-DC6D1A4BA5E7}" dt="2025-07-22T21:34:37.357" v="9931" actId="113"/>
        <pc:sldMkLst>
          <pc:docMk/>
          <pc:sldMk cId="402660193" sldId="607"/>
        </pc:sldMkLst>
        <pc:spChg chg="mod">
          <ac:chgData name="GunHee Ahn" userId="60c69f65345a19bd" providerId="LiveId" clId="{08F67167-9AEC-427E-A82F-DC6D1A4BA5E7}" dt="2025-07-22T21:34:37.357" v="9931" actId="113"/>
          <ac:spMkLst>
            <pc:docMk/>
            <pc:sldMk cId="402660193" sldId="607"/>
            <ac:spMk id="3" creationId="{3E571596-6399-7253-D863-04F0F911F0C1}"/>
          </ac:spMkLst>
        </pc:spChg>
      </pc:sldChg>
      <pc:sldChg chg="modSp add mod">
        <pc:chgData name="GunHee Ahn" userId="60c69f65345a19bd" providerId="LiveId" clId="{08F67167-9AEC-427E-A82F-DC6D1A4BA5E7}" dt="2025-07-22T21:32:14.797" v="9869" actId="20577"/>
        <pc:sldMkLst>
          <pc:docMk/>
          <pc:sldMk cId="2865051379" sldId="608"/>
        </pc:sldMkLst>
        <pc:spChg chg="mod">
          <ac:chgData name="GunHee Ahn" userId="60c69f65345a19bd" providerId="LiveId" clId="{08F67167-9AEC-427E-A82F-DC6D1A4BA5E7}" dt="2025-07-22T21:32:14.797" v="9869" actId="20577"/>
          <ac:spMkLst>
            <pc:docMk/>
            <pc:sldMk cId="2865051379" sldId="608"/>
            <ac:spMk id="3" creationId="{41E1568A-E54C-0798-22FB-9835176EC4EB}"/>
          </ac:spMkLst>
        </pc:spChg>
      </pc:sldChg>
      <pc:sldChg chg="addSp delSp modSp add mod">
        <pc:chgData name="GunHee Ahn" userId="60c69f65345a19bd" providerId="LiveId" clId="{08F67167-9AEC-427E-A82F-DC6D1A4BA5E7}" dt="2025-07-22T21:48:32.255" v="9951" actId="1076"/>
        <pc:sldMkLst>
          <pc:docMk/>
          <pc:sldMk cId="1098764065" sldId="609"/>
        </pc:sldMkLst>
        <pc:spChg chg="del mod">
          <ac:chgData name="GunHee Ahn" userId="60c69f65345a19bd" providerId="LiveId" clId="{08F67167-9AEC-427E-A82F-DC6D1A4BA5E7}" dt="2025-07-22T21:48:22.222" v="9948"/>
          <ac:spMkLst>
            <pc:docMk/>
            <pc:sldMk cId="1098764065" sldId="609"/>
            <ac:spMk id="3" creationId="{0D2FB25F-8E8E-C7F4-8B4E-F88AE31AAC14}"/>
          </ac:spMkLst>
        </pc:spChg>
        <pc:picChg chg="add mod">
          <ac:chgData name="GunHee Ahn" userId="60c69f65345a19bd" providerId="LiveId" clId="{08F67167-9AEC-427E-A82F-DC6D1A4BA5E7}" dt="2025-07-22T21:48:32.255" v="9951" actId="1076"/>
          <ac:picMkLst>
            <pc:docMk/>
            <pc:sldMk cId="1098764065" sldId="609"/>
            <ac:picMk id="5" creationId="{49BD631D-6DE3-B742-2E41-D479A8F3A948}"/>
          </ac:picMkLst>
        </pc:picChg>
      </pc:sldChg>
      <pc:sldChg chg="addSp delSp modSp add mod">
        <pc:chgData name="GunHee Ahn" userId="60c69f65345a19bd" providerId="LiveId" clId="{08F67167-9AEC-427E-A82F-DC6D1A4BA5E7}" dt="2025-07-22T22:13:39.775" v="10054"/>
        <pc:sldMkLst>
          <pc:docMk/>
          <pc:sldMk cId="849971829" sldId="610"/>
        </pc:sldMkLst>
        <pc:spChg chg="mod">
          <ac:chgData name="GunHee Ahn" userId="60c69f65345a19bd" providerId="LiveId" clId="{08F67167-9AEC-427E-A82F-DC6D1A4BA5E7}" dt="2025-07-22T22:13:39.775" v="10054"/>
          <ac:spMkLst>
            <pc:docMk/>
            <pc:sldMk cId="849971829" sldId="610"/>
            <ac:spMk id="2" creationId="{1BC5A88B-F2FB-A3A6-0A97-FBE847732BDB}"/>
          </ac:spMkLst>
        </pc:spChg>
        <pc:spChg chg="mod">
          <ac:chgData name="GunHee Ahn" userId="60c69f65345a19bd" providerId="LiveId" clId="{08F67167-9AEC-427E-A82F-DC6D1A4BA5E7}" dt="2025-07-22T22:13:08.052" v="10048" actId="20577"/>
          <ac:spMkLst>
            <pc:docMk/>
            <pc:sldMk cId="849971829" sldId="610"/>
            <ac:spMk id="3" creationId="{57EB8788-27C4-CDAA-EAE4-7838BA07110E}"/>
          </ac:spMkLst>
        </pc:spChg>
        <pc:picChg chg="del">
          <ac:chgData name="GunHee Ahn" userId="60c69f65345a19bd" providerId="LiveId" clId="{08F67167-9AEC-427E-A82F-DC6D1A4BA5E7}" dt="2025-07-22T22:13:25.428" v="10049" actId="478"/>
          <ac:picMkLst>
            <pc:docMk/>
            <pc:sldMk cId="849971829" sldId="610"/>
            <ac:picMk id="5" creationId="{25264E4D-4E12-29D6-6A3B-E08D022EFC27}"/>
          </ac:picMkLst>
        </pc:picChg>
        <pc:picChg chg="add mod">
          <ac:chgData name="GunHee Ahn" userId="60c69f65345a19bd" providerId="LiveId" clId="{08F67167-9AEC-427E-A82F-DC6D1A4BA5E7}" dt="2025-07-22T22:13:29.659" v="10053" actId="1076"/>
          <ac:picMkLst>
            <pc:docMk/>
            <pc:sldMk cId="849971829" sldId="610"/>
            <ac:picMk id="6" creationId="{61AB8E94-3BD0-C612-9C34-34CF9F2DC2E5}"/>
          </ac:picMkLst>
        </pc:picChg>
      </pc:sldChg>
      <pc:sldChg chg="addSp delSp modSp add mod">
        <pc:chgData name="GunHee Ahn" userId="60c69f65345a19bd" providerId="LiveId" clId="{08F67167-9AEC-427E-A82F-DC6D1A4BA5E7}" dt="2025-07-22T22:14:42.338" v="10063" actId="1076"/>
        <pc:sldMkLst>
          <pc:docMk/>
          <pc:sldMk cId="1052826821" sldId="611"/>
        </pc:sldMkLst>
        <pc:spChg chg="del mod">
          <ac:chgData name="GunHee Ahn" userId="60c69f65345a19bd" providerId="LiveId" clId="{08F67167-9AEC-427E-A82F-DC6D1A4BA5E7}" dt="2025-07-22T22:14:36.211" v="10062"/>
          <ac:spMkLst>
            <pc:docMk/>
            <pc:sldMk cId="1052826821" sldId="611"/>
            <ac:spMk id="3" creationId="{9E24714E-7CA3-65DE-1480-F0DD4A6CED27}"/>
          </ac:spMkLst>
        </pc:spChg>
        <pc:picChg chg="add mod">
          <ac:chgData name="GunHee Ahn" userId="60c69f65345a19bd" providerId="LiveId" clId="{08F67167-9AEC-427E-A82F-DC6D1A4BA5E7}" dt="2025-07-22T22:14:42.338" v="10063" actId="1076"/>
          <ac:picMkLst>
            <pc:docMk/>
            <pc:sldMk cId="1052826821" sldId="611"/>
            <ac:picMk id="5" creationId="{8E994CB7-85E8-063F-D27D-6829C9E0D2B1}"/>
          </ac:picMkLst>
        </pc:picChg>
        <pc:picChg chg="del">
          <ac:chgData name="GunHee Ahn" userId="60c69f65345a19bd" providerId="LiveId" clId="{08F67167-9AEC-427E-A82F-DC6D1A4BA5E7}" dt="2025-07-22T22:14:18.708" v="10056" actId="478"/>
          <ac:picMkLst>
            <pc:docMk/>
            <pc:sldMk cId="1052826821" sldId="611"/>
            <ac:picMk id="6" creationId="{E89F41BF-3A9D-BFEA-21DB-2743326BB8CB}"/>
          </ac:picMkLst>
        </pc:picChg>
      </pc:sldChg>
      <pc:sldChg chg="addSp delSp modSp add mod">
        <pc:chgData name="GunHee Ahn" userId="60c69f65345a19bd" providerId="LiveId" clId="{08F67167-9AEC-427E-A82F-DC6D1A4BA5E7}" dt="2025-07-22T22:20:50.318" v="10557" actId="113"/>
        <pc:sldMkLst>
          <pc:docMk/>
          <pc:sldMk cId="2773534688" sldId="612"/>
        </pc:sldMkLst>
        <pc:spChg chg="add mod">
          <ac:chgData name="GunHee Ahn" userId="60c69f65345a19bd" providerId="LiveId" clId="{08F67167-9AEC-427E-A82F-DC6D1A4BA5E7}" dt="2025-07-22T22:20:50.318" v="10557" actId="113"/>
          <ac:spMkLst>
            <pc:docMk/>
            <pc:sldMk cId="2773534688" sldId="612"/>
            <ac:spMk id="3" creationId="{29AD1DB8-8708-A946-F750-A63623FFA1B6}"/>
          </ac:spMkLst>
        </pc:spChg>
        <pc:picChg chg="del">
          <ac:chgData name="GunHee Ahn" userId="60c69f65345a19bd" providerId="LiveId" clId="{08F67167-9AEC-427E-A82F-DC6D1A4BA5E7}" dt="2025-07-22T22:17:45.790" v="10065" actId="478"/>
          <ac:picMkLst>
            <pc:docMk/>
            <pc:sldMk cId="2773534688" sldId="612"/>
            <ac:picMk id="5" creationId="{8A0EE042-4E36-6003-A983-2B68AC34901F}"/>
          </ac:picMkLst>
        </pc:picChg>
      </pc:sldChg>
      <pc:sldChg chg="addSp delSp modSp add mod">
        <pc:chgData name="GunHee Ahn" userId="60c69f65345a19bd" providerId="LiveId" clId="{08F67167-9AEC-427E-A82F-DC6D1A4BA5E7}" dt="2025-07-22T22:22:01.163" v="10620" actId="20577"/>
        <pc:sldMkLst>
          <pc:docMk/>
          <pc:sldMk cId="2702794745" sldId="613"/>
        </pc:sldMkLst>
        <pc:spChg chg="add mod">
          <ac:chgData name="GunHee Ahn" userId="60c69f65345a19bd" providerId="LiveId" clId="{08F67167-9AEC-427E-A82F-DC6D1A4BA5E7}" dt="2025-07-22T22:22:01.163" v="10620" actId="20577"/>
          <ac:spMkLst>
            <pc:docMk/>
            <pc:sldMk cId="2702794745" sldId="613"/>
            <ac:spMk id="3" creationId="{31501452-E0E9-FB21-E2B2-6BE1526B0A99}"/>
          </ac:spMkLst>
        </pc:spChg>
        <pc:picChg chg="del">
          <ac:chgData name="GunHee Ahn" userId="60c69f65345a19bd" providerId="LiveId" clId="{08F67167-9AEC-427E-A82F-DC6D1A4BA5E7}" dt="2025-07-22T22:21:29.393" v="10559" actId="478"/>
          <ac:picMkLst>
            <pc:docMk/>
            <pc:sldMk cId="2702794745" sldId="613"/>
            <ac:picMk id="5" creationId="{D110C444-C70A-6CFF-8F38-FB072D7E875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DD21606-E1F2-4B97-92D1-DAFD45C0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E7504-E995-4FB2-8A43-D5D7468BF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2224D-1184-45AE-8BA6-1991448FAB4A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C423F3-CAF7-4940-839A-645C7FDAD4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01FC86-7DA0-458D-A79F-F298A2B274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E0067-DAD4-47D5-9E01-EB118C352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B575A-33D8-471D-8367-A965AB842AA0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02A0-409D-4B63-B3B2-61BA02D306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0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3C59-0AC0-1F7C-668D-18EFF62BD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510225-478F-63F1-4A40-CAF9D10C0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3D06FB-1F5F-8E70-B9E9-A1E1BEDAC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5023B4-9EB8-79F4-520B-9F6F287E5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9538-8CD2-4CC7-96CA-009EE2393D6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51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78D59-79AF-FB42-CA6A-01628D09C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962B3A-95D0-3044-E883-CD3C022A1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AD1849-A8FF-1C45-5B26-F3AF35EE8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F1039A-0F83-62A3-FCB9-6A74647E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9538-8CD2-4CC7-96CA-009EE2393D6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40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9538-8CD2-4CC7-96CA-009EE2393D6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1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492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9538-8CD2-4CC7-96CA-009EE2393D6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8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211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EE041-57C5-EB0D-0175-9C7B40CC7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CCBED-7D1E-4AE0-73E5-DF73D1721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44BB6-C7DE-A59A-42C0-D3BCB074C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06F55-B558-BD6B-6348-7DAD2EBF2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3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7D83D-92AE-7373-7EFA-F200F979E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FA7FE-9E56-22F4-9247-5850EA149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98DE2-D87A-2592-0590-D9E98FA8D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60CB5-9BED-9AC8-EAC6-32545494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93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BDA5E-E5B3-626D-9F29-21F13B712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743EC-8894-D42D-639B-B966FA79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C1322-40A3-1D0F-26FC-E0DAE92CE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5FA9D-A682-F57F-E5C1-26AB8F1F3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02A0-409D-4B63-B3B2-61BA02D306D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44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2A55E-D775-1867-129B-1CC39C85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C0CED7-CACA-47AB-898F-D25A79205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F0259F-52DE-521C-0B3A-83D4CDDDE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25A1BF-05BD-8392-064A-7B0799270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9538-8CD2-4CC7-96CA-009EE2393D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66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15B3D-46ED-94F0-7953-FBC7262F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DF2740-8608-1C28-C848-B10C22CF3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312492-9316-5142-F341-317E30E33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26B53-027D-DA27-CEC1-A18E687B8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9538-8CD2-4CC7-96CA-009EE2393D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9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866A997-4BE7-2699-041B-8734E940F2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5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243416" y="6469769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10F0811-F307-44F9-A192-63EBA736051C}" type="slidenum">
              <a:rPr lang="ko-KR" altLang="en-US" sz="1100" smtClean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pPr algn="r"/>
              <a:t>‹#›</a:t>
            </a:fld>
            <a:endParaRPr lang="ko-KR" altLang="en-US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1A45F8D-DB4A-9042-1AFA-2928B8EC4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3761321" cy="478578"/>
          </a:xfrm>
          <a:prstGeom prst="rect">
            <a:avLst/>
          </a:prstGeom>
        </p:spPr>
        <p:txBody>
          <a:bodyPr anchor="ctr"/>
          <a:lstStyle>
            <a:lvl1pPr algn="l">
              <a:defRPr sz="2000">
                <a:solidFill>
                  <a:srgbClr val="233F4D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E352CF-CBFF-C1EA-93BE-FD9EF184F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  <p:sldLayoutId id="2147483654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http://ipwning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://ipwn.kr/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phYrpgGd7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wireshark.org/download/win64/Wireshark-4.4.8-x64.ex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pkt.readthedocs.io/en/latest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ta24/gef.git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ireshark.org/download/win64/all-versions/Wireshark-4.4.0-x64.exe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01BA6B1-2250-09B4-0663-74983F403B2C}"/>
              </a:ext>
            </a:extLst>
          </p:cNvPr>
          <p:cNvSpPr txBox="1"/>
          <p:nvPr/>
        </p:nvSpPr>
        <p:spPr>
          <a:xfrm>
            <a:off x="816384" y="5065474"/>
            <a:ext cx="5093016" cy="676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Hspace</a:t>
            </a:r>
            <a:r>
              <a:rPr lang="en-US" altLang="ko-KR" sz="16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안건희</a:t>
            </a:r>
            <a:endParaRPr lang="en-US" altLang="ko-KR" sz="16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ipwn.with@gmail.com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374971F-378E-77A9-8443-5407DA28A471}"/>
              </a:ext>
            </a:extLst>
          </p:cNvPr>
          <p:cNvGrpSpPr/>
          <p:nvPr/>
        </p:nvGrpSpPr>
        <p:grpSpPr>
          <a:xfrm>
            <a:off x="816384" y="1842719"/>
            <a:ext cx="6735365" cy="1456188"/>
            <a:chOff x="816384" y="1640799"/>
            <a:chExt cx="6735365" cy="145618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7A1FEB-E937-57EA-48E7-652437A621C3}"/>
                </a:ext>
              </a:extLst>
            </p:cNvPr>
            <p:cNvSpPr txBox="1"/>
            <p:nvPr/>
          </p:nvSpPr>
          <p:spPr>
            <a:xfrm>
              <a:off x="816384" y="2014951"/>
              <a:ext cx="67353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DEFCON CTF Final </a:t>
              </a:r>
              <a:r>
                <a:rPr lang="ko-KR" altLang="en-US" sz="4000" spc="-15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특강</a:t>
              </a:r>
              <a:endParaRPr lang="en-US" altLang="ko-KR" sz="40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96C111-9D1F-A7D8-AC0D-973AC8F1AAC5}"/>
                </a:ext>
              </a:extLst>
            </p:cNvPr>
            <p:cNvSpPr txBox="1"/>
            <p:nvPr/>
          </p:nvSpPr>
          <p:spPr>
            <a:xfrm>
              <a:off x="816384" y="2758433"/>
              <a:ext cx="62074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DEFCON CTF </a:t>
              </a:r>
              <a:r>
                <a:rPr lang="ko-KR" altLang="en-US" sz="16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본선을 수비 관점에서 제 역할 다 하는 법</a:t>
              </a:r>
              <a:r>
                <a:rPr lang="en-US" altLang="ko-KR" sz="16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</a:t>
              </a:r>
              <a:endParaRPr lang="ko-KR" altLang="en-US" sz="1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DF6B2E-3181-66AC-374D-7D04B2ECA7A8}"/>
                </a:ext>
              </a:extLst>
            </p:cNvPr>
            <p:cNvSpPr txBox="1"/>
            <p:nvPr/>
          </p:nvSpPr>
          <p:spPr>
            <a:xfrm>
              <a:off x="816384" y="1640799"/>
              <a:ext cx="48139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defRPr>
              </a:lvl1pPr>
            </a:lstStyle>
            <a:p>
              <a:pPr algn="l"/>
              <a:r>
                <a:rPr lang="en-US" altLang="ko-KR" sz="2000" dirty="0">
                  <a:solidFill>
                    <a:schemeClr val="bg1"/>
                  </a:solidFill>
                </a:rPr>
                <a:t>DEFCON CTF Final</a:t>
              </a:r>
              <a:r>
                <a:rPr lang="ko-KR" altLang="en-US" sz="2000" dirty="0">
                  <a:solidFill>
                    <a:schemeClr val="bg1"/>
                  </a:solidFill>
                </a:rPr>
                <a:t> 제대로 경험하기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3E610E1-1B14-C863-9F08-8577229C02FC}"/>
              </a:ext>
            </a:extLst>
          </p:cNvPr>
          <p:cNvSpPr txBox="1"/>
          <p:nvPr/>
        </p:nvSpPr>
        <p:spPr>
          <a:xfrm>
            <a:off x="794568" y="21729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2025.07.24</a:t>
            </a:r>
            <a:endParaRPr lang="ko-KR" altLang="en-US" sz="1400" dirty="0" err="1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CBDC-3777-1CE8-901B-920507491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13E33-F38C-AB06-3688-50F548BAF1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DEFCON?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E4E6B-D0CE-C507-867A-1A35B6A2A815}"/>
              </a:ext>
            </a:extLst>
          </p:cNvPr>
          <p:cNvSpPr txBox="1"/>
          <p:nvPr/>
        </p:nvSpPr>
        <p:spPr>
          <a:xfrm>
            <a:off x="419101" y="1096222"/>
            <a:ext cx="113649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What should we do during paus?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Retire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되는 문제는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과감히 버리고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그렇지 않은 문제는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analyze &amp; exploit &amp; patch.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아무것도 못하겠다면 팀원의 분석을 이해하거나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 </a:t>
            </a:r>
            <a:r>
              <a:rPr lang="ko-KR" altLang="en-US" sz="1100" strike="sngStrike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커피라도 타거나</a:t>
            </a:r>
            <a:r>
              <a:rPr lang="en-US" altLang="ko-KR" sz="1100" strike="sngStrike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그렇다면 수비자의 관점에서는 무엇을 해야 하는가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주어진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공격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Payload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식별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Payload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통해서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Local test + replay attack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준비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Local test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통해서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root cause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식별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Root cause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식별 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binary 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이틀 동안 우리는 무엇을 할 것인가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위의 모든 것들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 Miscellaneous things…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46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02FD9-D064-095D-F3A1-C7D368E3A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11FDF-16B4-8D8F-A635-3F9F5605188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DEFCON?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571EC-1640-9913-4F25-1A186925E818}"/>
              </a:ext>
            </a:extLst>
          </p:cNvPr>
          <p:cNvSpPr txBox="1"/>
          <p:nvPr/>
        </p:nvSpPr>
        <p:spPr>
          <a:xfrm>
            <a:off x="419101" y="1096222"/>
            <a:ext cx="113649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What should we focus 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ELF Binary made by C, C++</a:t>
            </a: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or Python?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Can you read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Wasm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and Rust Well? Even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 can’t do well.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KoTH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Some CS’ and miscellaneous ideas.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You also</a:t>
            </a:r>
            <a:r>
              <a:rPr lang="ja-JP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can discuss with your mates.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Support your teammates.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Sometimes, they need miscellaneous knowledge.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 that moment, you guys have same( or better) domain as them. Let’s support!!</a:t>
            </a:r>
          </a:p>
        </p:txBody>
      </p:sp>
    </p:spTree>
    <p:extLst>
      <p:ext uri="{BB962C8B-B14F-4D97-AF65-F5344CB8AC3E}">
        <p14:creationId xmlns:p14="http://schemas.microsoft.com/office/powerpoint/2010/main" val="37857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4BF82-D5E9-0A81-EEEA-27BF41071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DBE810-032C-66BF-4915-795308EE4EB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DEFCON?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4CA65-A95D-6496-09B3-8AE5991D0404}"/>
              </a:ext>
            </a:extLst>
          </p:cNvPr>
          <p:cNvSpPr txBox="1"/>
          <p:nvPr/>
        </p:nvSpPr>
        <p:spPr>
          <a:xfrm>
            <a:off x="419101" y="1096222"/>
            <a:ext cx="11364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여행도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즐겨요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~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대회는 대회일 뿐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괜한 스트레스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즐겁게 다녀오는 것이 제일 중요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5298C-5850-09B3-69E9-331C9A2E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496332"/>
            <a:ext cx="2655548" cy="4720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8A819-F2E2-9588-D467-8CEE9F95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39" y="1940198"/>
            <a:ext cx="5212422" cy="3909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D43CED-CEF2-38FB-E912-D0320A541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053" y="1609347"/>
            <a:ext cx="3371208" cy="44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89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B2007-1CA8-6939-101C-CAD6EDD57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5EB134-901C-8426-04F8-15F23A6D2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0E626-75E4-6FFA-8F50-E38BCF65516B}"/>
              </a:ext>
            </a:extLst>
          </p:cNvPr>
          <p:cNvSpPr txBox="1"/>
          <p:nvPr/>
        </p:nvSpPr>
        <p:spPr>
          <a:xfrm>
            <a:off x="3796633" y="2967335"/>
            <a:ext cx="4598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Network basic</a:t>
            </a:r>
          </a:p>
        </p:txBody>
      </p:sp>
    </p:spTree>
    <p:extLst>
      <p:ext uri="{BB962C8B-B14F-4D97-AF65-F5344CB8AC3E}">
        <p14:creationId xmlns:p14="http://schemas.microsoft.com/office/powerpoint/2010/main" val="27250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7806-9DB7-0DDF-E322-C19DEE795FF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23368-09F0-FE8F-9D42-1578ACA66081}"/>
              </a:ext>
            </a:extLst>
          </p:cNvPr>
          <p:cNvSpPr txBox="1"/>
          <p:nvPr/>
        </p:nvSpPr>
        <p:spPr>
          <a:xfrm>
            <a:off x="419101" y="1096222"/>
            <a:ext cx="1136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OSI 7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OSI 7 Layer">
            <a:extLst>
              <a:ext uri="{FF2B5EF4-FFF2-40B4-BE49-F238E27FC236}">
                <a16:creationId xmlns:a16="http://schemas.microsoft.com/office/drawing/2014/main" id="{7B78A1B3-F889-415A-EF24-4F3161AC2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71550"/>
            <a:ext cx="53340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5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B1422-0326-EE2F-3A2F-928F21C00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CE628-A3B3-1488-D035-9558C1AB54E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05E0CC-DFE8-1002-342A-A1AD778E409B}"/>
              </a:ext>
            </a:extLst>
          </p:cNvPr>
          <p:cNvSpPr txBox="1"/>
          <p:nvPr/>
        </p:nvSpPr>
        <p:spPr>
          <a:xfrm>
            <a:off x="419101" y="1096222"/>
            <a:ext cx="1136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TCP/IP 4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What is the TCP/IP model and how it works?">
            <a:extLst>
              <a:ext uri="{FF2B5EF4-FFF2-40B4-BE49-F238E27FC236}">
                <a16:creationId xmlns:a16="http://schemas.microsoft.com/office/drawing/2014/main" id="{5511BDBB-E338-14E9-D154-B8349B0B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760" y="1226820"/>
            <a:ext cx="5872480" cy="440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1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AE455-C1C8-BA3D-6C6C-5A7D5DE0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24F9F-E686-8BC5-01F0-1E6373B408B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49453-6C2C-0C4C-11E3-9AEAF055F9F3}"/>
              </a:ext>
            </a:extLst>
          </p:cNvPr>
          <p:cNvSpPr txBox="1"/>
          <p:nvPr/>
        </p:nvSpPr>
        <p:spPr>
          <a:xfrm>
            <a:off x="419101" y="1096222"/>
            <a:ext cx="1136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E4D47F-9EC8-A4F7-0153-C562F5FEB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48" y="1052797"/>
            <a:ext cx="9858704" cy="47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5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0EA04-4B46-41F3-417C-57825264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1220D-8A38-7D2F-9319-DD085AE5630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DB094-5691-EA36-2785-BF297FEF0CCA}"/>
              </a:ext>
            </a:extLst>
          </p:cNvPr>
          <p:cNvSpPr txBox="1"/>
          <p:nvPr/>
        </p:nvSpPr>
        <p:spPr>
          <a:xfrm>
            <a:off x="419101" y="1096222"/>
            <a:ext cx="1136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8284EA-B345-EA0C-0F93-8FD7C2D5D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48" y="1052797"/>
            <a:ext cx="9858704" cy="47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BA5EE33-5D46-1C41-DB4B-399D482933B5}"/>
              </a:ext>
            </a:extLst>
          </p:cNvPr>
          <p:cNvSpPr/>
          <p:nvPr/>
        </p:nvSpPr>
        <p:spPr>
          <a:xfrm>
            <a:off x="6169819" y="2049746"/>
            <a:ext cx="533400" cy="276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4AB5AF-FC79-DF1E-2C6E-AE83445E520A}"/>
              </a:ext>
            </a:extLst>
          </p:cNvPr>
          <p:cNvSpPr/>
          <p:nvPr/>
        </p:nvSpPr>
        <p:spPr>
          <a:xfrm>
            <a:off x="5562600" y="3657566"/>
            <a:ext cx="533400" cy="276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ABC8E7-3670-F176-C3A8-1DB08C5A38C4}"/>
              </a:ext>
            </a:extLst>
          </p:cNvPr>
          <p:cNvSpPr/>
          <p:nvPr/>
        </p:nvSpPr>
        <p:spPr>
          <a:xfrm>
            <a:off x="6025039" y="3657566"/>
            <a:ext cx="533400" cy="276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49169C6-5D82-44D7-48FF-BD9975A66ED3}"/>
              </a:ext>
            </a:extLst>
          </p:cNvPr>
          <p:cNvSpPr/>
          <p:nvPr/>
        </p:nvSpPr>
        <p:spPr>
          <a:xfrm>
            <a:off x="4790326" y="4169561"/>
            <a:ext cx="533400" cy="2767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3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B0A2F-FA1A-DD3D-8698-A6608E895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4D127-9EF1-8106-9169-462C4342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500254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 (IP header)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704D4-A9F6-34C3-D427-C21E3544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428750"/>
            <a:ext cx="8953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6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A97F8-C322-7AB0-DFC0-C7FA2D190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D7774-827E-A698-4FCB-A82953BB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500254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 (TCP header)</a:t>
            </a:r>
          </a:p>
        </p:txBody>
      </p:sp>
      <p:pic>
        <p:nvPicPr>
          <p:cNvPr id="4098" name="Picture 2" descr="TCP/IP Packet Format - GeeksforGeeks">
            <a:extLst>
              <a:ext uri="{FF2B5EF4-FFF2-40B4-BE49-F238E27FC236}">
                <a16:creationId xmlns:a16="http://schemas.microsoft.com/office/drawing/2014/main" id="{9139A4A1-949E-5A52-E6C5-2C0EC6AC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121833"/>
            <a:ext cx="6921500" cy="461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80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72EC5-7A79-4EC6-8112-FF74C949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Who am I?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7A0E1-A1FF-4B3B-9520-867E2F61924F}"/>
              </a:ext>
            </a:extLst>
          </p:cNvPr>
          <p:cNvSpPr txBox="1"/>
          <p:nvPr/>
        </p:nvSpPr>
        <p:spPr>
          <a:xfrm>
            <a:off x="6764154" y="1780472"/>
            <a:ext cx="4997380" cy="4589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고려대학교 사이버국방학과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학번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2025 KAIST EE M.S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前 사이버국방학과 해킹동아리 </a:t>
            </a:r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CyKor</a:t>
            </a: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Zellic.io Security Engineer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각종 다양한 해킹대회 등 우승 및 수상 경력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0-day </a:t>
            </a:r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취약점 제보 경력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2020, 2022, 2024, 2025 DEFCON CTF Finalist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3"/>
              </a:rPr>
              <a:t>http://ipwning.com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4"/>
              </a:rPr>
              <a:t>http://ipwn.kr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C900A38-0126-8138-4B54-638DBAFDE126}"/>
              </a:ext>
            </a:extLst>
          </p:cNvPr>
          <p:cNvGrpSpPr/>
          <p:nvPr/>
        </p:nvGrpSpPr>
        <p:grpSpPr>
          <a:xfrm>
            <a:off x="6873910" y="1615042"/>
            <a:ext cx="1783729" cy="1563869"/>
            <a:chOff x="473696" y="1967880"/>
            <a:chExt cx="1477838" cy="135806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AFA59AA-C5E5-431B-8992-537CC07CA7A9}"/>
                </a:ext>
              </a:extLst>
            </p:cNvPr>
            <p:cNvSpPr/>
            <p:nvPr/>
          </p:nvSpPr>
          <p:spPr>
            <a:xfrm>
              <a:off x="473696" y="1967880"/>
              <a:ext cx="1477838" cy="1358065"/>
            </a:xfrm>
            <a:prstGeom prst="roundRect">
              <a:avLst>
                <a:gd name="adj" fmla="val 430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6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상징, 폰트, 로고, 텍스트이(가) 표시된 사진&#10;&#10;자동 생성된 설명">
              <a:extLst>
                <a:ext uri="{FF2B5EF4-FFF2-40B4-BE49-F238E27FC236}">
                  <a16:creationId xmlns:a16="http://schemas.microsoft.com/office/drawing/2014/main" id="{E9FC997E-87E3-8345-9754-F2ED54BA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37" y="2035836"/>
              <a:ext cx="1144413" cy="1198058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9063067-14FD-A74F-A49D-3246345F9356}"/>
              </a:ext>
            </a:extLst>
          </p:cNvPr>
          <p:cNvCxnSpPr/>
          <p:nvPr/>
        </p:nvCxnSpPr>
        <p:spPr>
          <a:xfrm>
            <a:off x="6096000" y="1028700"/>
            <a:ext cx="0" cy="445770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>
            <a:extLst>
              <a:ext uri="{FF2B5EF4-FFF2-40B4-BE49-F238E27FC236}">
                <a16:creationId xmlns:a16="http://schemas.microsoft.com/office/drawing/2014/main" id="{31BC5010-2E82-F6EC-9551-FCCA59A59D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4C087940-12AD-271F-365A-6C5D3CFD4C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3D7EA9E-C7D9-B7F8-0175-A1E9847EB9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6EB510-F465-8D4F-BB78-0427997476D4}"/>
              </a:ext>
            </a:extLst>
          </p:cNvPr>
          <p:cNvGrpSpPr/>
          <p:nvPr/>
        </p:nvGrpSpPr>
        <p:grpSpPr>
          <a:xfrm>
            <a:off x="709666" y="1155989"/>
            <a:ext cx="4997380" cy="4546021"/>
            <a:chOff x="709666" y="1155989"/>
            <a:chExt cx="4997380" cy="454602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B8BF936-0B22-103A-3B76-AE0119C608CB}"/>
                </a:ext>
              </a:extLst>
            </p:cNvPr>
            <p:cNvGrpSpPr/>
            <p:nvPr/>
          </p:nvGrpSpPr>
          <p:grpSpPr>
            <a:xfrm>
              <a:off x="709666" y="1155989"/>
              <a:ext cx="4997380" cy="4546021"/>
              <a:chOff x="582930" y="1341120"/>
              <a:chExt cx="5989320" cy="454602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433E25-FBB5-54B2-78BE-436FD3B70AAD}"/>
                  </a:ext>
                </a:extLst>
              </p:cNvPr>
              <p:cNvSpPr txBox="1"/>
              <p:nvPr/>
            </p:nvSpPr>
            <p:spPr>
              <a:xfrm>
                <a:off x="582930" y="1620588"/>
                <a:ext cx="5989320" cy="426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dirty="0"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3DB105-AB29-B62D-CAE4-0B25F80D2A01}"/>
                  </a:ext>
                </a:extLst>
              </p:cNvPr>
              <p:cNvSpPr txBox="1"/>
              <p:nvPr/>
            </p:nvSpPr>
            <p:spPr>
              <a:xfrm>
                <a:off x="582930" y="1341120"/>
                <a:ext cx="51777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rgbClr val="233F4D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안건희</a:t>
                </a:r>
                <a:endParaRPr lang="ko-KR" altLang="en-US" sz="2000" dirty="0">
                  <a:solidFill>
                    <a:srgbClr val="233F4D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pic>
          <p:nvPicPr>
            <p:cNvPr id="9" name="Picture 8" descr="A person with black hair&#10;&#10;AI-generated content may be incorrect.">
              <a:extLst>
                <a:ext uri="{FF2B5EF4-FFF2-40B4-BE49-F238E27FC236}">
                  <a16:creationId xmlns:a16="http://schemas.microsoft.com/office/drawing/2014/main" id="{3E6D34D1-CCFB-25B1-FFDE-A6E93940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25" y="1966787"/>
              <a:ext cx="2639710" cy="351961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B2FB97EB-F769-BB43-5677-86B8E8DB6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8593" y="2020578"/>
            <a:ext cx="2710061" cy="752795"/>
          </a:xfrm>
          <a:prstGeom prst="rect">
            <a:avLst/>
          </a:prstGeom>
        </p:spPr>
      </p:pic>
      <p:pic>
        <p:nvPicPr>
          <p:cNvPr id="1028" name="Picture 4" descr="전기및전자공학부 로고 파일 - KAIST 전기 및 전자공학부">
            <a:extLst>
              <a:ext uri="{FF2B5EF4-FFF2-40B4-BE49-F238E27FC236}">
                <a16:creationId xmlns:a16="http://schemas.microsoft.com/office/drawing/2014/main" id="{1464A94A-77D3-9D3B-D436-53B3050AE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944" y="469200"/>
            <a:ext cx="398780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12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2E5EA-B145-5E31-159E-107C18AF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CP/IP Packet Format - GeeksforGeeks">
            <a:extLst>
              <a:ext uri="{FF2B5EF4-FFF2-40B4-BE49-F238E27FC236}">
                <a16:creationId xmlns:a16="http://schemas.microsoft.com/office/drawing/2014/main" id="{210608AF-2B3B-6BB3-9223-778F74E6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121833"/>
            <a:ext cx="6921500" cy="461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6F04C5-B8A1-0198-0D12-C7161F1C8AA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2336800" y="1487593"/>
            <a:ext cx="1391920" cy="7679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043E7A-C840-ABA0-A34F-EFC481C715A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8544560" y="1487593"/>
            <a:ext cx="1310640" cy="7679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AFEA5AC2-4C6F-0DCF-337A-00AE90661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173038"/>
            <a:ext cx="5937885" cy="479425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 (TCP header)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FC2A73-882F-B961-C8D1-2370B4D0BBA8}"/>
              </a:ext>
            </a:extLst>
          </p:cNvPr>
          <p:cNvSpPr/>
          <p:nvPr/>
        </p:nvSpPr>
        <p:spPr>
          <a:xfrm>
            <a:off x="1026160" y="1121833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출발지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093913-CC7F-8B25-4000-E303EE7F2BA4}"/>
              </a:ext>
            </a:extLst>
          </p:cNvPr>
          <p:cNvSpPr/>
          <p:nvPr/>
        </p:nvSpPr>
        <p:spPr>
          <a:xfrm>
            <a:off x="9855200" y="1121833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도착지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5F5B7A-4265-E830-F687-F7EB3CE3FBA3}"/>
              </a:ext>
            </a:extLst>
          </p:cNvPr>
          <p:cNvSpPr/>
          <p:nvPr/>
        </p:nvSpPr>
        <p:spPr>
          <a:xfrm>
            <a:off x="1026160" y="1956963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패킷 순서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756456-A052-D69A-AB23-92068B8928E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2336800" y="2322723"/>
            <a:ext cx="1391920" cy="4021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882D981-118D-3181-E956-E111D2B5656E}"/>
              </a:ext>
            </a:extLst>
          </p:cNvPr>
          <p:cNvSpPr/>
          <p:nvPr/>
        </p:nvSpPr>
        <p:spPr>
          <a:xfrm>
            <a:off x="9855200" y="1956963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다음 패킷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순서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2C2FEB-DC84-F972-8CDF-C5BE710D1656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8463282" y="2322723"/>
            <a:ext cx="1391918" cy="8351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7A2614-BA18-9655-A530-11067BFB22C9}"/>
              </a:ext>
            </a:extLst>
          </p:cNvPr>
          <p:cNvSpPr/>
          <p:nvPr/>
        </p:nvSpPr>
        <p:spPr>
          <a:xfrm>
            <a:off x="1026160" y="2792093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TCP header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크기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2A84B0-14AE-075A-9220-B2A4DD97E2A2}"/>
              </a:ext>
            </a:extLst>
          </p:cNvPr>
          <p:cNvCxnSpPr>
            <a:cxnSpLocks/>
            <a:endCxn id="33" idx="3"/>
          </p:cNvCxnSpPr>
          <p:nvPr/>
        </p:nvCxnSpPr>
        <p:spPr>
          <a:xfrm flipH="1" flipV="1">
            <a:off x="2336800" y="3157853"/>
            <a:ext cx="1391919" cy="4693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305C44F-D1F9-4563-5742-C30BED0094B1}"/>
              </a:ext>
            </a:extLst>
          </p:cNvPr>
          <p:cNvSpPr/>
          <p:nvPr/>
        </p:nvSpPr>
        <p:spPr>
          <a:xfrm>
            <a:off x="1026160" y="3627223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제어 신호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(SYN, ACK, FIN, …)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FCF302-5C85-AF01-2603-EEEBFA2D7D87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2336800" y="3772030"/>
            <a:ext cx="3027680" cy="220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2FB5803-C54D-6F3D-034A-692BEC370EF7}"/>
              </a:ext>
            </a:extLst>
          </p:cNvPr>
          <p:cNvSpPr/>
          <p:nvPr/>
        </p:nvSpPr>
        <p:spPr>
          <a:xfrm>
            <a:off x="9855200" y="2792093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수신 처리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데이터 량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4786DE-CF00-D21D-6933-92AC177D6DBD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8463281" y="3157853"/>
            <a:ext cx="1391919" cy="4693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4A11BDE-A52F-41AF-9134-E5BDF7922F16}"/>
              </a:ext>
            </a:extLst>
          </p:cNvPr>
          <p:cNvSpPr/>
          <p:nvPr/>
        </p:nvSpPr>
        <p:spPr>
          <a:xfrm>
            <a:off x="9855200" y="3627223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긴급 데이터 위치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005A5D-C879-E1D0-F519-325BA91895B4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544560" y="3992983"/>
            <a:ext cx="1310640" cy="1126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D497273-E392-2FF2-8A45-77798294ACDE}"/>
              </a:ext>
            </a:extLst>
          </p:cNvPr>
          <p:cNvSpPr/>
          <p:nvPr/>
        </p:nvSpPr>
        <p:spPr>
          <a:xfrm>
            <a:off x="1026160" y="4462353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Optional…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711C5FC-761A-0085-EBC7-2713D541F2A3}"/>
              </a:ext>
            </a:extLst>
          </p:cNvPr>
          <p:cNvCxnSpPr>
            <a:cxnSpLocks/>
            <a:endCxn id="51" idx="3"/>
          </p:cNvCxnSpPr>
          <p:nvPr/>
        </p:nvCxnSpPr>
        <p:spPr>
          <a:xfrm flipH="1">
            <a:off x="2336800" y="4551680"/>
            <a:ext cx="1391919" cy="2764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1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31B8F-C7F3-5AE3-0FF2-ADCB7E6BC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5C11A-608B-BF8C-E8B1-E56CFA48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500254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 (TCP header)</a:t>
            </a:r>
          </a:p>
        </p:txBody>
      </p:sp>
      <p:pic>
        <p:nvPicPr>
          <p:cNvPr id="4098" name="Picture 2" descr="TCP/IP Packet Format - GeeksforGeeks">
            <a:extLst>
              <a:ext uri="{FF2B5EF4-FFF2-40B4-BE49-F238E27FC236}">
                <a16:creationId xmlns:a16="http://schemas.microsoft.com/office/drawing/2014/main" id="{D8DDC572-3668-CB0E-FFCB-27D83E70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121833"/>
            <a:ext cx="6921500" cy="461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8C29A83-F2C7-C5F9-3823-A30BE85D86D2}"/>
              </a:ext>
            </a:extLst>
          </p:cNvPr>
          <p:cNvSpPr/>
          <p:nvPr/>
        </p:nvSpPr>
        <p:spPr>
          <a:xfrm>
            <a:off x="2489200" y="4612640"/>
            <a:ext cx="7264400" cy="8331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4622A6-BB44-952C-0A2C-E40161CA316D}"/>
              </a:ext>
            </a:extLst>
          </p:cNvPr>
          <p:cNvSpPr/>
          <p:nvPr/>
        </p:nvSpPr>
        <p:spPr>
          <a:xfrm>
            <a:off x="981710" y="4663440"/>
            <a:ext cx="1310640" cy="7315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TCP data!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(HTTP, …)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8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7806-9DB7-0DDF-E322-C19DEE795FF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 (HTTP)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FE056D-09CB-5143-5B27-AC9A93788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81" y="1683861"/>
            <a:ext cx="9445637" cy="34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7806-9DB7-0DDF-E322-C19DEE79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Network basic (HTTPS)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4544E-C044-0380-92DF-6BC995F1C86D}"/>
              </a:ext>
            </a:extLst>
          </p:cNvPr>
          <p:cNvSpPr txBox="1"/>
          <p:nvPr/>
        </p:nvSpPr>
        <p:spPr>
          <a:xfrm>
            <a:off x="419101" y="1096222"/>
            <a:ext cx="11364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Same as HTTP but it’s encrypted by SSL! (TLS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 page is communicated by these protocols.</a:t>
            </a:r>
          </a:p>
        </p:txBody>
      </p:sp>
    </p:spTree>
    <p:extLst>
      <p:ext uri="{BB962C8B-B14F-4D97-AF65-F5344CB8AC3E}">
        <p14:creationId xmlns:p14="http://schemas.microsoft.com/office/powerpoint/2010/main" val="224890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CC762-A45F-38E2-B64F-ABA07718B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67A0A5-9EB8-2481-1E60-CE946ED65A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E6413-7FA9-81E8-BCEA-F22FC94B45AA}"/>
              </a:ext>
            </a:extLst>
          </p:cNvPr>
          <p:cNvSpPr txBox="1"/>
          <p:nvPr/>
        </p:nvSpPr>
        <p:spPr>
          <a:xfrm>
            <a:off x="3552456" y="2967335"/>
            <a:ext cx="508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Packet</a:t>
            </a:r>
            <a:r>
              <a:rPr lang="ko-KR" altLang="en-US" sz="5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5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analyzing</a:t>
            </a:r>
          </a:p>
        </p:txBody>
      </p:sp>
    </p:spTree>
    <p:extLst>
      <p:ext uri="{BB962C8B-B14F-4D97-AF65-F5344CB8AC3E}">
        <p14:creationId xmlns:p14="http://schemas.microsoft.com/office/powerpoint/2010/main" val="367503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47170-788D-4CC8-7D04-05D58923C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45B5E-77AD-10E2-0A97-60E6259C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7CA09-E963-50CA-B795-92510EEC9D0B}"/>
              </a:ext>
            </a:extLst>
          </p:cNvPr>
          <p:cNvSpPr txBox="1"/>
          <p:nvPr/>
        </p:nvSpPr>
        <p:spPr>
          <a:xfrm>
            <a:off x="419101" y="1096222"/>
            <a:ext cx="11364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결국 모든 패킷은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TCP or UDP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통한다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[예고] 모든 길은 페이커로 통합니다 e스포츠계의 살아있는 전설 페이커💕#유퀴즈온더블럭 | YOU QUIZ ON THE BLOCK  EP.224">
            <a:extLst>
              <a:ext uri="{FF2B5EF4-FFF2-40B4-BE49-F238E27FC236}">
                <a16:creationId xmlns:a16="http://schemas.microsoft.com/office/drawing/2014/main" id="{FDE85CE7-6EE3-EEFA-6A49-ACF2DBB3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433" y="1569056"/>
            <a:ext cx="6613133" cy="371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228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2A3EB-4F2B-4C1D-E2BE-0243593F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028C2-F854-866C-F22F-67EA4807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971AFC-E53C-51EF-B7D2-7E2B421F11DE}"/>
              </a:ext>
            </a:extLst>
          </p:cNvPr>
          <p:cNvSpPr/>
          <p:nvPr/>
        </p:nvSpPr>
        <p:spPr>
          <a:xfrm>
            <a:off x="5390964" y="652356"/>
            <a:ext cx="1410071" cy="4785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7FF1C-73E1-3AE9-4D17-FA97184A3A80}"/>
              </a:ext>
            </a:extLst>
          </p:cNvPr>
          <p:cNvSpPr/>
          <p:nvPr/>
        </p:nvSpPr>
        <p:spPr>
          <a:xfrm>
            <a:off x="1613043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1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10AA2-CD86-F347-55A1-B063DB6B1C10}"/>
              </a:ext>
            </a:extLst>
          </p:cNvPr>
          <p:cNvSpPr/>
          <p:nvPr/>
        </p:nvSpPr>
        <p:spPr>
          <a:xfrm>
            <a:off x="9438526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2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8BAD0-ACF4-A972-F70D-B1F41C504A6D}"/>
              </a:ext>
            </a:extLst>
          </p:cNvPr>
          <p:cNvSpPr/>
          <p:nvPr/>
        </p:nvSpPr>
        <p:spPr>
          <a:xfrm>
            <a:off x="1613043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3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D0C8AE-D335-0F73-B026-56F3A44547EA}"/>
              </a:ext>
            </a:extLst>
          </p:cNvPr>
          <p:cNvSpPr/>
          <p:nvPr/>
        </p:nvSpPr>
        <p:spPr>
          <a:xfrm>
            <a:off x="9438525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4</a:t>
            </a:r>
            <a:endParaRPr lang="ko-KR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E49C5D-90F8-4F13-49CA-E3CE5C32F796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2183259" y="1130934"/>
            <a:ext cx="3912741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F85BB4-00C0-6513-1047-537CB3CAABB0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 flipH="1">
            <a:off x="2183259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E9AF91-9228-9D17-C0F9-C6F9ECA27A16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6096000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296D05-5B9B-C6C8-94FD-216AA1AED164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H="1" flipV="1">
            <a:off x="6096000" y="1130934"/>
            <a:ext cx="3912742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86D3C7-5C5E-1DA1-6AB3-402CC4EBE32E}"/>
              </a:ext>
            </a:extLst>
          </p:cNvPr>
          <p:cNvSpPr/>
          <p:nvPr/>
        </p:nvSpPr>
        <p:spPr>
          <a:xfrm>
            <a:off x="698643" y="891645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6197534-2905-6D13-4716-8DBA191C2348}"/>
              </a:ext>
            </a:extLst>
          </p:cNvPr>
          <p:cNvSpPr/>
          <p:nvPr/>
        </p:nvSpPr>
        <p:spPr>
          <a:xfrm>
            <a:off x="698643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DCAC22F-6725-77F8-8995-021A2E8F8D2C}"/>
              </a:ext>
            </a:extLst>
          </p:cNvPr>
          <p:cNvSpPr/>
          <p:nvPr/>
        </p:nvSpPr>
        <p:spPr>
          <a:xfrm>
            <a:off x="9859766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E41EDFC-0008-5B9E-C089-F214708285D7}"/>
              </a:ext>
            </a:extLst>
          </p:cNvPr>
          <p:cNvSpPr/>
          <p:nvPr/>
        </p:nvSpPr>
        <p:spPr>
          <a:xfrm>
            <a:off x="9859765" y="887011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1A08F1-063C-3717-91C5-85BCA9F650BB}"/>
              </a:ext>
            </a:extLst>
          </p:cNvPr>
          <p:cNvCxnSpPr>
            <a:stCxn id="20" idx="2"/>
            <a:endCxn id="5" idx="0"/>
          </p:cNvCxnSpPr>
          <p:nvPr/>
        </p:nvCxnSpPr>
        <p:spPr>
          <a:xfrm>
            <a:off x="1515439" y="1442689"/>
            <a:ext cx="667820" cy="478578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736C41-C558-F826-C985-A4615FE5F6BE}"/>
              </a:ext>
            </a:extLst>
          </p:cNvPr>
          <p:cNvCxnSpPr>
            <a:cxnSpLocks/>
            <a:stCxn id="23" idx="2"/>
            <a:endCxn id="6" idx="0"/>
          </p:cNvCxnSpPr>
          <p:nvPr/>
        </p:nvCxnSpPr>
        <p:spPr>
          <a:xfrm flipH="1">
            <a:off x="10008742" y="1438055"/>
            <a:ext cx="667819" cy="483212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5A3B1B-BFFA-453D-5226-EAD73CDF74D9}"/>
              </a:ext>
            </a:extLst>
          </p:cNvPr>
          <p:cNvCxnSpPr>
            <a:cxnSpLocks/>
            <a:stCxn id="22" idx="2"/>
            <a:endCxn id="8" idx="0"/>
          </p:cNvCxnSpPr>
          <p:nvPr/>
        </p:nvCxnSpPr>
        <p:spPr>
          <a:xfrm flipH="1">
            <a:off x="10008741" y="4014161"/>
            <a:ext cx="667821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FCEA53-1BD7-EDB3-94B0-1BE46DD8E093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1515439" y="4014161"/>
            <a:ext cx="667820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D89B21B-C77F-1740-5F4C-6D89033F96B4}"/>
              </a:ext>
            </a:extLst>
          </p:cNvPr>
          <p:cNvSpPr/>
          <p:nvPr/>
        </p:nvSpPr>
        <p:spPr>
          <a:xfrm>
            <a:off x="5525783" y="467388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N</a:t>
            </a:r>
            <a:endParaRPr lang="ko-KR" alt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35D2C88-4F16-A90C-B4A2-35E7CB6BE65A}"/>
              </a:ext>
            </a:extLst>
          </p:cNvPr>
          <p:cNvSpPr/>
          <p:nvPr/>
        </p:nvSpPr>
        <p:spPr>
          <a:xfrm>
            <a:off x="1130029" y="390418"/>
            <a:ext cx="10079079" cy="5373384"/>
          </a:xfrm>
          <a:custGeom>
            <a:avLst/>
            <a:gdLst>
              <a:gd name="connsiteX0" fmla="*/ 4469389 w 10079079"/>
              <a:gd name="connsiteY0" fmla="*/ 10274 h 5373384"/>
              <a:gd name="connsiteX1" fmla="*/ 4469389 w 10079079"/>
              <a:gd name="connsiteY1" fmla="*/ 10274 h 5373384"/>
              <a:gd name="connsiteX2" fmla="*/ 3380328 w 10079079"/>
              <a:gd name="connsiteY2" fmla="*/ 369870 h 5373384"/>
              <a:gd name="connsiteX3" fmla="*/ 2784427 w 10079079"/>
              <a:gd name="connsiteY3" fmla="*/ 544530 h 5373384"/>
              <a:gd name="connsiteX4" fmla="*/ 2517299 w 10079079"/>
              <a:gd name="connsiteY4" fmla="*/ 616449 h 5373384"/>
              <a:gd name="connsiteX5" fmla="*/ 2311816 w 10079079"/>
              <a:gd name="connsiteY5" fmla="*/ 698643 h 5373384"/>
              <a:gd name="connsiteX6" fmla="*/ 2178252 w 10079079"/>
              <a:gd name="connsiteY6" fmla="*/ 791110 h 5373384"/>
              <a:gd name="connsiteX7" fmla="*/ 2096058 w 10079079"/>
              <a:gd name="connsiteY7" fmla="*/ 852755 h 5373384"/>
              <a:gd name="connsiteX8" fmla="*/ 2003591 w 10079079"/>
              <a:gd name="connsiteY8" fmla="*/ 893852 h 5373384"/>
              <a:gd name="connsiteX9" fmla="*/ 1870027 w 10079079"/>
              <a:gd name="connsiteY9" fmla="*/ 965771 h 5373384"/>
              <a:gd name="connsiteX10" fmla="*/ 1674818 w 10079079"/>
              <a:gd name="connsiteY10" fmla="*/ 1037690 h 5373384"/>
              <a:gd name="connsiteX11" fmla="*/ 1572076 w 10079079"/>
              <a:gd name="connsiteY11" fmla="*/ 1089061 h 5373384"/>
              <a:gd name="connsiteX12" fmla="*/ 1202207 w 10079079"/>
              <a:gd name="connsiteY12" fmla="*/ 1212351 h 5373384"/>
              <a:gd name="connsiteX13" fmla="*/ 1068643 w 10079079"/>
              <a:gd name="connsiteY13" fmla="*/ 1253447 h 5373384"/>
              <a:gd name="connsiteX14" fmla="*/ 606306 w 10079079"/>
              <a:gd name="connsiteY14" fmla="*/ 1315092 h 5373384"/>
              <a:gd name="connsiteX15" fmla="*/ 544661 w 10079079"/>
              <a:gd name="connsiteY15" fmla="*/ 1335640 h 5373384"/>
              <a:gd name="connsiteX16" fmla="*/ 462467 w 10079079"/>
              <a:gd name="connsiteY16" fmla="*/ 1356189 h 5373384"/>
              <a:gd name="connsiteX17" fmla="*/ 298081 w 10079079"/>
              <a:gd name="connsiteY17" fmla="*/ 1489753 h 5373384"/>
              <a:gd name="connsiteX18" fmla="*/ 226162 w 10079079"/>
              <a:gd name="connsiteY18" fmla="*/ 1571946 h 5373384"/>
              <a:gd name="connsiteX19" fmla="*/ 185065 w 10079079"/>
              <a:gd name="connsiteY19" fmla="*/ 1643865 h 5373384"/>
              <a:gd name="connsiteX20" fmla="*/ 133694 w 10079079"/>
              <a:gd name="connsiteY20" fmla="*/ 1715784 h 5373384"/>
              <a:gd name="connsiteX21" fmla="*/ 82324 w 10079079"/>
              <a:gd name="connsiteY21" fmla="*/ 1797978 h 5373384"/>
              <a:gd name="connsiteX22" fmla="*/ 20679 w 10079079"/>
              <a:gd name="connsiteY22" fmla="*/ 1890445 h 5373384"/>
              <a:gd name="connsiteX23" fmla="*/ 30953 w 10079079"/>
              <a:gd name="connsiteY23" fmla="*/ 2270589 h 5373384"/>
              <a:gd name="connsiteX24" fmla="*/ 72049 w 10079079"/>
              <a:gd name="connsiteY24" fmla="*/ 2342508 h 5373384"/>
              <a:gd name="connsiteX25" fmla="*/ 133694 w 10079079"/>
              <a:gd name="connsiteY25" fmla="*/ 2434975 h 5373384"/>
              <a:gd name="connsiteX26" fmla="*/ 431645 w 10079079"/>
              <a:gd name="connsiteY26" fmla="*/ 2630184 h 5373384"/>
              <a:gd name="connsiteX27" fmla="*/ 565209 w 10079079"/>
              <a:gd name="connsiteY27" fmla="*/ 2671281 h 5373384"/>
              <a:gd name="connsiteX28" fmla="*/ 780966 w 10079079"/>
              <a:gd name="connsiteY28" fmla="*/ 2732926 h 5373384"/>
              <a:gd name="connsiteX29" fmla="*/ 863160 w 10079079"/>
              <a:gd name="connsiteY29" fmla="*/ 2774022 h 5373384"/>
              <a:gd name="connsiteX30" fmla="*/ 1017272 w 10079079"/>
              <a:gd name="connsiteY30" fmla="*/ 2835667 h 5373384"/>
              <a:gd name="connsiteX31" fmla="*/ 1089191 w 10079079"/>
              <a:gd name="connsiteY31" fmla="*/ 2887038 h 5373384"/>
              <a:gd name="connsiteX32" fmla="*/ 1171384 w 10079079"/>
              <a:gd name="connsiteY32" fmla="*/ 2938409 h 5373384"/>
              <a:gd name="connsiteX33" fmla="*/ 1222755 w 10079079"/>
              <a:gd name="connsiteY33" fmla="*/ 3000054 h 5373384"/>
              <a:gd name="connsiteX34" fmla="*/ 1356319 w 10079079"/>
              <a:gd name="connsiteY34" fmla="*/ 3205537 h 5373384"/>
              <a:gd name="connsiteX35" fmla="*/ 1397416 w 10079079"/>
              <a:gd name="connsiteY35" fmla="*/ 3267182 h 5373384"/>
              <a:gd name="connsiteX36" fmla="*/ 1407690 w 10079079"/>
              <a:gd name="connsiteY36" fmla="*/ 3349375 h 5373384"/>
              <a:gd name="connsiteX37" fmla="*/ 1397416 w 10079079"/>
              <a:gd name="connsiteY37" fmla="*/ 3472665 h 5373384"/>
              <a:gd name="connsiteX38" fmla="*/ 1335771 w 10079079"/>
              <a:gd name="connsiteY38" fmla="*/ 3482939 h 5373384"/>
              <a:gd name="connsiteX39" fmla="*/ 1294674 w 10079079"/>
              <a:gd name="connsiteY39" fmla="*/ 3493213 h 5373384"/>
              <a:gd name="connsiteX40" fmla="*/ 1171384 w 10079079"/>
              <a:gd name="connsiteY40" fmla="*/ 3534310 h 5373384"/>
              <a:gd name="connsiteX41" fmla="*/ 1120013 w 10079079"/>
              <a:gd name="connsiteY41" fmla="*/ 3554858 h 5373384"/>
              <a:gd name="connsiteX42" fmla="*/ 1058369 w 10079079"/>
              <a:gd name="connsiteY42" fmla="*/ 3626778 h 5373384"/>
              <a:gd name="connsiteX43" fmla="*/ 965901 w 10079079"/>
              <a:gd name="connsiteY43" fmla="*/ 3698697 h 5373384"/>
              <a:gd name="connsiteX44" fmla="*/ 780966 w 10079079"/>
              <a:gd name="connsiteY44" fmla="*/ 3739793 h 5373384"/>
              <a:gd name="connsiteX45" fmla="*/ 719321 w 10079079"/>
              <a:gd name="connsiteY45" fmla="*/ 3770616 h 5373384"/>
              <a:gd name="connsiteX46" fmla="*/ 647402 w 10079079"/>
              <a:gd name="connsiteY46" fmla="*/ 3780890 h 5373384"/>
              <a:gd name="connsiteX47" fmla="*/ 606306 w 10079079"/>
              <a:gd name="connsiteY47" fmla="*/ 3821986 h 5373384"/>
              <a:gd name="connsiteX48" fmla="*/ 472742 w 10079079"/>
              <a:gd name="connsiteY48" fmla="*/ 3924728 h 5373384"/>
              <a:gd name="connsiteX49" fmla="*/ 431645 w 10079079"/>
              <a:gd name="connsiteY49" fmla="*/ 3965825 h 5373384"/>
              <a:gd name="connsiteX50" fmla="*/ 339178 w 10079079"/>
              <a:gd name="connsiteY50" fmla="*/ 4048018 h 5373384"/>
              <a:gd name="connsiteX51" fmla="*/ 318629 w 10079079"/>
              <a:gd name="connsiteY51" fmla="*/ 4078840 h 5373384"/>
              <a:gd name="connsiteX52" fmla="*/ 246710 w 10079079"/>
              <a:gd name="connsiteY52" fmla="*/ 4150760 h 5373384"/>
              <a:gd name="connsiteX53" fmla="*/ 256984 w 10079079"/>
              <a:gd name="connsiteY53" fmla="*/ 4202130 h 5373384"/>
              <a:gd name="connsiteX54" fmla="*/ 205613 w 10079079"/>
              <a:gd name="connsiteY54" fmla="*/ 4489807 h 5373384"/>
              <a:gd name="connsiteX55" fmla="*/ 195339 w 10079079"/>
              <a:gd name="connsiteY55" fmla="*/ 4613097 h 5373384"/>
              <a:gd name="connsiteX56" fmla="*/ 246710 w 10079079"/>
              <a:gd name="connsiteY56" fmla="*/ 4664467 h 5373384"/>
              <a:gd name="connsiteX57" fmla="*/ 308355 w 10079079"/>
              <a:gd name="connsiteY57" fmla="*/ 4756935 h 5373384"/>
              <a:gd name="connsiteX58" fmla="*/ 472742 w 10079079"/>
              <a:gd name="connsiteY58" fmla="*/ 4828854 h 5373384"/>
              <a:gd name="connsiteX59" fmla="*/ 596031 w 10079079"/>
              <a:gd name="connsiteY59" fmla="*/ 4869951 h 5373384"/>
              <a:gd name="connsiteX60" fmla="*/ 842611 w 10079079"/>
              <a:gd name="connsiteY60" fmla="*/ 4900773 h 5373384"/>
              <a:gd name="connsiteX61" fmla="*/ 1027546 w 10079079"/>
              <a:gd name="connsiteY61" fmla="*/ 4952144 h 5373384"/>
              <a:gd name="connsiteX62" fmla="*/ 2147429 w 10079079"/>
              <a:gd name="connsiteY62" fmla="*/ 5178175 h 5373384"/>
              <a:gd name="connsiteX63" fmla="*/ 2548121 w 10079079"/>
              <a:gd name="connsiteY63" fmla="*/ 5250094 h 5373384"/>
              <a:gd name="connsiteX64" fmla="*/ 2856346 w 10079079"/>
              <a:gd name="connsiteY64" fmla="*/ 5322013 h 5373384"/>
              <a:gd name="connsiteX65" fmla="*/ 3370054 w 10079079"/>
              <a:gd name="connsiteY65" fmla="*/ 5373384 h 5373384"/>
              <a:gd name="connsiteX66" fmla="*/ 4037874 w 10079079"/>
              <a:gd name="connsiteY66" fmla="*/ 5332288 h 5373384"/>
              <a:gd name="connsiteX67" fmla="*/ 4592679 w 10079079"/>
              <a:gd name="connsiteY67" fmla="*/ 5291191 h 5373384"/>
              <a:gd name="connsiteX68" fmla="*/ 5846126 w 10079079"/>
              <a:gd name="connsiteY68" fmla="*/ 5291191 h 5373384"/>
              <a:gd name="connsiteX69" fmla="*/ 6236544 w 10079079"/>
              <a:gd name="connsiteY69" fmla="*/ 5219272 h 5373384"/>
              <a:gd name="connsiteX70" fmla="*/ 7017380 w 10079079"/>
              <a:gd name="connsiteY70" fmla="*/ 5106256 h 5373384"/>
              <a:gd name="connsiteX71" fmla="*/ 7428346 w 10079079"/>
              <a:gd name="connsiteY71" fmla="*/ 5137079 h 5373384"/>
              <a:gd name="connsiteX72" fmla="*/ 7633829 w 10079079"/>
              <a:gd name="connsiteY72" fmla="*/ 5167901 h 5373384"/>
              <a:gd name="connsiteX73" fmla="*/ 7859861 w 10079079"/>
              <a:gd name="connsiteY73" fmla="*/ 5188449 h 5373384"/>
              <a:gd name="connsiteX74" fmla="*/ 8342746 w 10079079"/>
              <a:gd name="connsiteY74" fmla="*/ 5322013 h 5373384"/>
              <a:gd name="connsiteX75" fmla="*/ 8681793 w 10079079"/>
              <a:gd name="connsiteY75" fmla="*/ 5373384 h 5373384"/>
              <a:gd name="connsiteX76" fmla="*/ 8825631 w 10079079"/>
              <a:gd name="connsiteY76" fmla="*/ 5363110 h 5373384"/>
              <a:gd name="connsiteX77" fmla="*/ 9287969 w 10079079"/>
              <a:gd name="connsiteY77" fmla="*/ 5157627 h 5373384"/>
              <a:gd name="connsiteX78" fmla="*/ 9637290 w 10079079"/>
              <a:gd name="connsiteY78" fmla="*/ 4921321 h 5373384"/>
              <a:gd name="connsiteX79" fmla="*/ 9873596 w 10079079"/>
              <a:gd name="connsiteY79" fmla="*/ 4787757 h 5373384"/>
              <a:gd name="connsiteX80" fmla="*/ 9996885 w 10079079"/>
              <a:gd name="connsiteY80" fmla="*/ 4726112 h 5373384"/>
              <a:gd name="connsiteX81" fmla="*/ 10079079 w 10079079"/>
              <a:gd name="connsiteY81" fmla="*/ 4458984 h 5373384"/>
              <a:gd name="connsiteX82" fmla="*/ 10068805 w 10079079"/>
              <a:gd name="connsiteY82" fmla="*/ 4243227 h 5373384"/>
              <a:gd name="connsiteX83" fmla="*/ 10058530 w 10079079"/>
              <a:gd name="connsiteY83" fmla="*/ 4181582 h 5373384"/>
              <a:gd name="connsiteX84" fmla="*/ 9986611 w 10079079"/>
              <a:gd name="connsiteY84" fmla="*/ 4078840 h 5373384"/>
              <a:gd name="connsiteX85" fmla="*/ 9945515 w 10079079"/>
              <a:gd name="connsiteY85" fmla="*/ 3996647 h 5373384"/>
              <a:gd name="connsiteX86" fmla="*/ 9904418 w 10079079"/>
              <a:gd name="connsiteY86" fmla="*/ 3986373 h 5373384"/>
              <a:gd name="connsiteX87" fmla="*/ 9709209 w 10079079"/>
              <a:gd name="connsiteY87" fmla="*/ 3904180 h 5373384"/>
              <a:gd name="connsiteX88" fmla="*/ 9678387 w 10079079"/>
              <a:gd name="connsiteY88" fmla="*/ 3893906 h 5373384"/>
              <a:gd name="connsiteX89" fmla="*/ 9514000 w 10079079"/>
              <a:gd name="connsiteY89" fmla="*/ 3832261 h 5373384"/>
              <a:gd name="connsiteX90" fmla="*/ 9380436 w 10079079"/>
              <a:gd name="connsiteY90" fmla="*/ 3780890 h 5373384"/>
              <a:gd name="connsiteX91" fmla="*/ 9287969 w 10079079"/>
              <a:gd name="connsiteY91" fmla="*/ 3760342 h 5373384"/>
              <a:gd name="connsiteX92" fmla="*/ 9103034 w 10079079"/>
              <a:gd name="connsiteY92" fmla="*/ 3719245 h 5373384"/>
              <a:gd name="connsiteX93" fmla="*/ 8835906 w 10079079"/>
              <a:gd name="connsiteY93" fmla="*/ 3688422 h 5373384"/>
              <a:gd name="connsiteX94" fmla="*/ 8743438 w 10079079"/>
              <a:gd name="connsiteY94" fmla="*/ 3678148 h 5373384"/>
              <a:gd name="connsiteX95" fmla="*/ 8558503 w 10079079"/>
              <a:gd name="connsiteY95" fmla="*/ 3626778 h 5373384"/>
              <a:gd name="connsiteX96" fmla="*/ 8424939 w 10079079"/>
              <a:gd name="connsiteY96" fmla="*/ 3534310 h 5373384"/>
              <a:gd name="connsiteX97" fmla="*/ 8383843 w 10079079"/>
              <a:gd name="connsiteY97" fmla="*/ 3493213 h 5373384"/>
              <a:gd name="connsiteX98" fmla="*/ 8342746 w 10079079"/>
              <a:gd name="connsiteY98" fmla="*/ 3421294 h 5373384"/>
              <a:gd name="connsiteX99" fmla="*/ 8322198 w 10079079"/>
              <a:gd name="connsiteY99" fmla="*/ 3339101 h 5373384"/>
              <a:gd name="connsiteX100" fmla="*/ 8404391 w 10079079"/>
              <a:gd name="connsiteY100" fmla="*/ 3030876 h 5373384"/>
              <a:gd name="connsiteX101" fmla="*/ 8733164 w 10079079"/>
              <a:gd name="connsiteY101" fmla="*/ 2753474 h 5373384"/>
              <a:gd name="connsiteX102" fmla="*/ 8877002 w 10079079"/>
              <a:gd name="connsiteY102" fmla="*/ 2671281 h 5373384"/>
              <a:gd name="connsiteX103" fmla="*/ 9113308 w 10079079"/>
              <a:gd name="connsiteY103" fmla="*/ 2537717 h 5373384"/>
              <a:gd name="connsiteX104" fmla="*/ 9339339 w 10079079"/>
              <a:gd name="connsiteY104" fmla="*/ 2424701 h 5373384"/>
              <a:gd name="connsiteX105" fmla="*/ 9452355 w 10079079"/>
              <a:gd name="connsiteY105" fmla="*/ 2373330 h 5373384"/>
              <a:gd name="connsiteX106" fmla="*/ 9637290 w 10079079"/>
              <a:gd name="connsiteY106" fmla="*/ 2239766 h 5373384"/>
              <a:gd name="connsiteX107" fmla="*/ 9719483 w 10079079"/>
              <a:gd name="connsiteY107" fmla="*/ 2157573 h 5373384"/>
              <a:gd name="connsiteX108" fmla="*/ 9822225 w 10079079"/>
              <a:gd name="connsiteY108" fmla="*/ 1982912 h 5373384"/>
              <a:gd name="connsiteX109" fmla="*/ 9853047 w 10079079"/>
              <a:gd name="connsiteY109" fmla="*/ 1849348 h 5373384"/>
              <a:gd name="connsiteX110" fmla="*/ 9822225 w 10079079"/>
              <a:gd name="connsiteY110" fmla="*/ 1695236 h 5373384"/>
              <a:gd name="connsiteX111" fmla="*/ 9729757 w 10079079"/>
              <a:gd name="connsiteY111" fmla="*/ 1602769 h 5373384"/>
              <a:gd name="connsiteX112" fmla="*/ 9616742 w 10079079"/>
              <a:gd name="connsiteY112" fmla="*/ 1520575 h 5373384"/>
              <a:gd name="connsiteX113" fmla="*/ 9503726 w 10079079"/>
              <a:gd name="connsiteY113" fmla="*/ 1417834 h 5373384"/>
              <a:gd name="connsiteX114" fmla="*/ 9380436 w 10079079"/>
              <a:gd name="connsiteY114" fmla="*/ 1376737 h 5373384"/>
              <a:gd name="connsiteX115" fmla="*/ 9216049 w 10079079"/>
              <a:gd name="connsiteY115" fmla="*/ 1335640 h 5373384"/>
              <a:gd name="connsiteX116" fmla="*/ 8907825 w 10079079"/>
              <a:gd name="connsiteY116" fmla="*/ 1273995 h 5373384"/>
              <a:gd name="connsiteX117" fmla="*/ 8517407 w 10079079"/>
              <a:gd name="connsiteY117" fmla="*/ 1222625 h 5373384"/>
              <a:gd name="connsiteX118" fmla="*/ 8311924 w 10079079"/>
              <a:gd name="connsiteY118" fmla="*/ 1181528 h 5373384"/>
              <a:gd name="connsiteX119" fmla="*/ 8116715 w 10079079"/>
              <a:gd name="connsiteY119" fmla="*/ 1150706 h 5373384"/>
              <a:gd name="connsiteX120" fmla="*/ 7613281 w 10079079"/>
              <a:gd name="connsiteY120" fmla="*/ 1078786 h 5373384"/>
              <a:gd name="connsiteX121" fmla="*/ 7294782 w 10079079"/>
              <a:gd name="connsiteY121" fmla="*/ 996593 h 5373384"/>
              <a:gd name="connsiteX122" fmla="*/ 7099573 w 10079079"/>
              <a:gd name="connsiteY122" fmla="*/ 904126 h 5373384"/>
              <a:gd name="connsiteX123" fmla="*/ 7007106 w 10079079"/>
              <a:gd name="connsiteY123" fmla="*/ 873303 h 5373384"/>
              <a:gd name="connsiteX124" fmla="*/ 6945461 w 10079079"/>
              <a:gd name="connsiteY124" fmla="*/ 832207 h 5373384"/>
              <a:gd name="connsiteX125" fmla="*/ 6832445 w 10079079"/>
              <a:gd name="connsiteY125" fmla="*/ 770562 h 5373384"/>
              <a:gd name="connsiteX126" fmla="*/ 6637236 w 10079079"/>
              <a:gd name="connsiteY126" fmla="*/ 636998 h 5373384"/>
              <a:gd name="connsiteX127" fmla="*/ 6452301 w 10079079"/>
              <a:gd name="connsiteY127" fmla="*/ 575353 h 5373384"/>
              <a:gd name="connsiteX128" fmla="*/ 6298189 w 10079079"/>
              <a:gd name="connsiteY128" fmla="*/ 534256 h 5373384"/>
              <a:gd name="connsiteX129" fmla="*/ 6123528 w 10079079"/>
              <a:gd name="connsiteY129" fmla="*/ 441789 h 5373384"/>
              <a:gd name="connsiteX130" fmla="*/ 5815303 w 10079079"/>
              <a:gd name="connsiteY130" fmla="*/ 308225 h 5373384"/>
              <a:gd name="connsiteX131" fmla="*/ 5650917 w 10079079"/>
              <a:gd name="connsiteY131" fmla="*/ 236306 h 5373384"/>
              <a:gd name="connsiteX132" fmla="*/ 5301596 w 10079079"/>
              <a:gd name="connsiteY132" fmla="*/ 133564 h 5373384"/>
              <a:gd name="connsiteX133" fmla="*/ 5147483 w 10079079"/>
              <a:gd name="connsiteY133" fmla="*/ 92467 h 5373384"/>
              <a:gd name="connsiteX134" fmla="*/ 4931726 w 10079079"/>
              <a:gd name="connsiteY134" fmla="*/ 71919 h 5373384"/>
              <a:gd name="connsiteX135" fmla="*/ 4880355 w 10079079"/>
              <a:gd name="connsiteY135" fmla="*/ 41097 h 5373384"/>
              <a:gd name="connsiteX136" fmla="*/ 4849533 w 10079079"/>
              <a:gd name="connsiteY136" fmla="*/ 30822 h 5373384"/>
              <a:gd name="connsiteX137" fmla="*/ 4767339 w 10079079"/>
              <a:gd name="connsiteY137" fmla="*/ 0 h 5373384"/>
              <a:gd name="connsiteX138" fmla="*/ 4582405 w 10079079"/>
              <a:gd name="connsiteY138" fmla="*/ 20548 h 5373384"/>
              <a:gd name="connsiteX139" fmla="*/ 4541308 w 10079079"/>
              <a:gd name="connsiteY139" fmla="*/ 30822 h 5373384"/>
              <a:gd name="connsiteX140" fmla="*/ 4469389 w 10079079"/>
              <a:gd name="connsiteY140" fmla="*/ 20548 h 5373384"/>
              <a:gd name="connsiteX141" fmla="*/ 4418018 w 10079079"/>
              <a:gd name="connsiteY141" fmla="*/ 0 h 5373384"/>
              <a:gd name="connsiteX142" fmla="*/ 4469389 w 10079079"/>
              <a:gd name="connsiteY142" fmla="*/ 10274 h 53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079079" h="5373384">
                <a:moveTo>
                  <a:pt x="4469389" y="10274"/>
                </a:moveTo>
                <a:lnTo>
                  <a:pt x="4469389" y="10274"/>
                </a:lnTo>
                <a:cubicBezTo>
                  <a:pt x="4021742" y="99802"/>
                  <a:pt x="4439494" y="11505"/>
                  <a:pt x="3380328" y="369870"/>
                </a:cubicBezTo>
                <a:cubicBezTo>
                  <a:pt x="2626435" y="624947"/>
                  <a:pt x="3298167" y="401825"/>
                  <a:pt x="2784427" y="544530"/>
                </a:cubicBezTo>
                <a:cubicBezTo>
                  <a:pt x="2483734" y="628056"/>
                  <a:pt x="2761555" y="572040"/>
                  <a:pt x="2517299" y="616449"/>
                </a:cubicBezTo>
                <a:cubicBezTo>
                  <a:pt x="2479231" y="630725"/>
                  <a:pt x="2331550" y="684981"/>
                  <a:pt x="2311816" y="698643"/>
                </a:cubicBezTo>
                <a:cubicBezTo>
                  <a:pt x="2267295" y="729465"/>
                  <a:pt x="2221572" y="758620"/>
                  <a:pt x="2178252" y="791110"/>
                </a:cubicBezTo>
                <a:cubicBezTo>
                  <a:pt x="2150854" y="811658"/>
                  <a:pt x="2125577" y="835391"/>
                  <a:pt x="2096058" y="852755"/>
                </a:cubicBezTo>
                <a:cubicBezTo>
                  <a:pt x="2066985" y="869857"/>
                  <a:pt x="2033760" y="878768"/>
                  <a:pt x="2003591" y="893852"/>
                </a:cubicBezTo>
                <a:cubicBezTo>
                  <a:pt x="1949889" y="920703"/>
                  <a:pt x="1924613" y="943936"/>
                  <a:pt x="1870027" y="965771"/>
                </a:cubicBezTo>
                <a:cubicBezTo>
                  <a:pt x="1805642" y="991525"/>
                  <a:pt x="1738894" y="1011176"/>
                  <a:pt x="1674818" y="1037690"/>
                </a:cubicBezTo>
                <a:cubicBezTo>
                  <a:pt x="1639438" y="1052330"/>
                  <a:pt x="1607482" y="1074482"/>
                  <a:pt x="1572076" y="1089061"/>
                </a:cubicBezTo>
                <a:cubicBezTo>
                  <a:pt x="1267368" y="1214529"/>
                  <a:pt x="1419569" y="1151490"/>
                  <a:pt x="1202207" y="1212351"/>
                </a:cubicBezTo>
                <a:cubicBezTo>
                  <a:pt x="1157351" y="1224911"/>
                  <a:pt x="1114115" y="1243342"/>
                  <a:pt x="1068643" y="1253447"/>
                </a:cubicBezTo>
                <a:cubicBezTo>
                  <a:pt x="872152" y="1297111"/>
                  <a:pt x="803754" y="1297142"/>
                  <a:pt x="606306" y="1315092"/>
                </a:cubicBezTo>
                <a:cubicBezTo>
                  <a:pt x="585758" y="1321941"/>
                  <a:pt x="565487" y="1329690"/>
                  <a:pt x="544661" y="1335640"/>
                </a:cubicBezTo>
                <a:cubicBezTo>
                  <a:pt x="517506" y="1343398"/>
                  <a:pt x="488020" y="1344164"/>
                  <a:pt x="462467" y="1356189"/>
                </a:cubicBezTo>
                <a:cubicBezTo>
                  <a:pt x="393917" y="1388448"/>
                  <a:pt x="348488" y="1435746"/>
                  <a:pt x="298081" y="1489753"/>
                </a:cubicBezTo>
                <a:cubicBezTo>
                  <a:pt x="273241" y="1516367"/>
                  <a:pt x="247691" y="1542589"/>
                  <a:pt x="226162" y="1571946"/>
                </a:cubicBezTo>
                <a:cubicBezTo>
                  <a:pt x="209834" y="1594212"/>
                  <a:pt x="199996" y="1620639"/>
                  <a:pt x="185065" y="1643865"/>
                </a:cubicBezTo>
                <a:cubicBezTo>
                  <a:pt x="169134" y="1668647"/>
                  <a:pt x="150036" y="1691271"/>
                  <a:pt x="133694" y="1715784"/>
                </a:cubicBezTo>
                <a:cubicBezTo>
                  <a:pt x="115772" y="1742667"/>
                  <a:pt x="100714" y="1771414"/>
                  <a:pt x="82324" y="1797978"/>
                </a:cubicBezTo>
                <a:cubicBezTo>
                  <a:pt x="13924" y="1896778"/>
                  <a:pt x="63420" y="1804960"/>
                  <a:pt x="20679" y="1890445"/>
                </a:cubicBezTo>
                <a:cubicBezTo>
                  <a:pt x="-8286" y="2035275"/>
                  <a:pt x="-8559" y="2013760"/>
                  <a:pt x="30953" y="2270589"/>
                </a:cubicBezTo>
                <a:cubicBezTo>
                  <a:pt x="35151" y="2297879"/>
                  <a:pt x="59701" y="2317812"/>
                  <a:pt x="72049" y="2342508"/>
                </a:cubicBezTo>
                <a:cubicBezTo>
                  <a:pt x="99004" y="2396417"/>
                  <a:pt x="55087" y="2370660"/>
                  <a:pt x="133694" y="2434975"/>
                </a:cubicBezTo>
                <a:cubicBezTo>
                  <a:pt x="178882" y="2471947"/>
                  <a:pt x="359188" y="2598303"/>
                  <a:pt x="431645" y="2630184"/>
                </a:cubicBezTo>
                <a:cubicBezTo>
                  <a:pt x="474281" y="2648944"/>
                  <a:pt x="521018" y="2656551"/>
                  <a:pt x="565209" y="2671281"/>
                </a:cubicBezTo>
                <a:cubicBezTo>
                  <a:pt x="744191" y="2730942"/>
                  <a:pt x="610041" y="2698741"/>
                  <a:pt x="780966" y="2732926"/>
                </a:cubicBezTo>
                <a:cubicBezTo>
                  <a:pt x="808364" y="2746625"/>
                  <a:pt x="835096" y="2761744"/>
                  <a:pt x="863160" y="2774022"/>
                </a:cubicBezTo>
                <a:cubicBezTo>
                  <a:pt x="901268" y="2790694"/>
                  <a:pt x="979522" y="2814095"/>
                  <a:pt x="1017272" y="2835667"/>
                </a:cubicBezTo>
                <a:cubicBezTo>
                  <a:pt x="1042851" y="2850284"/>
                  <a:pt x="1064678" y="2870696"/>
                  <a:pt x="1089191" y="2887038"/>
                </a:cubicBezTo>
                <a:cubicBezTo>
                  <a:pt x="1116073" y="2904960"/>
                  <a:pt x="1146720" y="2917539"/>
                  <a:pt x="1171384" y="2938409"/>
                </a:cubicBezTo>
                <a:cubicBezTo>
                  <a:pt x="1191803" y="2955687"/>
                  <a:pt x="1207208" y="2978288"/>
                  <a:pt x="1222755" y="3000054"/>
                </a:cubicBezTo>
                <a:cubicBezTo>
                  <a:pt x="1377708" y="3216987"/>
                  <a:pt x="1280428" y="3086279"/>
                  <a:pt x="1356319" y="3205537"/>
                </a:cubicBezTo>
                <a:cubicBezTo>
                  <a:pt x="1369578" y="3226372"/>
                  <a:pt x="1383717" y="3246634"/>
                  <a:pt x="1397416" y="3267182"/>
                </a:cubicBezTo>
                <a:cubicBezTo>
                  <a:pt x="1400841" y="3294580"/>
                  <a:pt x="1401905" y="3322377"/>
                  <a:pt x="1407690" y="3349375"/>
                </a:cubicBezTo>
                <a:cubicBezTo>
                  <a:pt x="1418415" y="3399425"/>
                  <a:pt x="1456049" y="3427062"/>
                  <a:pt x="1397416" y="3472665"/>
                </a:cubicBezTo>
                <a:cubicBezTo>
                  <a:pt x="1380972" y="3485454"/>
                  <a:pt x="1356198" y="3478854"/>
                  <a:pt x="1335771" y="3482939"/>
                </a:cubicBezTo>
                <a:cubicBezTo>
                  <a:pt x="1321925" y="3485708"/>
                  <a:pt x="1308373" y="3489788"/>
                  <a:pt x="1294674" y="3493213"/>
                </a:cubicBezTo>
                <a:cubicBezTo>
                  <a:pt x="1230769" y="3535818"/>
                  <a:pt x="1293324" y="3499471"/>
                  <a:pt x="1171384" y="3534310"/>
                </a:cubicBezTo>
                <a:cubicBezTo>
                  <a:pt x="1153651" y="3539377"/>
                  <a:pt x="1137137" y="3548009"/>
                  <a:pt x="1120013" y="3554858"/>
                </a:cubicBezTo>
                <a:cubicBezTo>
                  <a:pt x="1097340" y="3585090"/>
                  <a:pt x="1086987" y="3602929"/>
                  <a:pt x="1058369" y="3626778"/>
                </a:cubicBezTo>
                <a:cubicBezTo>
                  <a:pt x="1028372" y="3651776"/>
                  <a:pt x="1003949" y="3689917"/>
                  <a:pt x="965901" y="3698697"/>
                </a:cubicBezTo>
                <a:cubicBezTo>
                  <a:pt x="815321" y="3733446"/>
                  <a:pt x="877141" y="3720558"/>
                  <a:pt x="780966" y="3739793"/>
                </a:cubicBezTo>
                <a:cubicBezTo>
                  <a:pt x="760418" y="3750067"/>
                  <a:pt x="741279" y="3763860"/>
                  <a:pt x="719321" y="3770616"/>
                </a:cubicBezTo>
                <a:cubicBezTo>
                  <a:pt x="696176" y="3777738"/>
                  <a:pt x="669448" y="3770869"/>
                  <a:pt x="647402" y="3780890"/>
                </a:cubicBezTo>
                <a:cubicBezTo>
                  <a:pt x="629766" y="3788906"/>
                  <a:pt x="621260" y="3809671"/>
                  <a:pt x="606306" y="3821986"/>
                </a:cubicBezTo>
                <a:cubicBezTo>
                  <a:pt x="562947" y="3857694"/>
                  <a:pt x="512460" y="3885010"/>
                  <a:pt x="472742" y="3924728"/>
                </a:cubicBezTo>
                <a:cubicBezTo>
                  <a:pt x="459043" y="3938427"/>
                  <a:pt x="446125" y="3952954"/>
                  <a:pt x="431645" y="3965825"/>
                </a:cubicBezTo>
                <a:cubicBezTo>
                  <a:pt x="382299" y="4009687"/>
                  <a:pt x="380626" y="3999663"/>
                  <a:pt x="339178" y="4048018"/>
                </a:cubicBezTo>
                <a:cubicBezTo>
                  <a:pt x="331142" y="4057393"/>
                  <a:pt x="326889" y="4069662"/>
                  <a:pt x="318629" y="4078840"/>
                </a:cubicBezTo>
                <a:cubicBezTo>
                  <a:pt x="295949" y="4104040"/>
                  <a:pt x="246710" y="4150760"/>
                  <a:pt x="246710" y="4150760"/>
                </a:cubicBezTo>
                <a:cubicBezTo>
                  <a:pt x="250135" y="4167883"/>
                  <a:pt x="257902" y="4184692"/>
                  <a:pt x="256984" y="4202130"/>
                </a:cubicBezTo>
                <a:cubicBezTo>
                  <a:pt x="252510" y="4287141"/>
                  <a:pt x="223290" y="4407314"/>
                  <a:pt x="205613" y="4489807"/>
                </a:cubicBezTo>
                <a:cubicBezTo>
                  <a:pt x="202188" y="4530904"/>
                  <a:pt x="185894" y="4572954"/>
                  <a:pt x="195339" y="4613097"/>
                </a:cubicBezTo>
                <a:cubicBezTo>
                  <a:pt x="200886" y="4636670"/>
                  <a:pt x="231582" y="4645557"/>
                  <a:pt x="246710" y="4664467"/>
                </a:cubicBezTo>
                <a:cubicBezTo>
                  <a:pt x="265031" y="4687368"/>
                  <a:pt x="283827" y="4736866"/>
                  <a:pt x="308355" y="4756935"/>
                </a:cubicBezTo>
                <a:cubicBezTo>
                  <a:pt x="387460" y="4821658"/>
                  <a:pt x="382836" y="4801882"/>
                  <a:pt x="472742" y="4828854"/>
                </a:cubicBezTo>
                <a:cubicBezTo>
                  <a:pt x="514234" y="4841302"/>
                  <a:pt x="552927" y="4865641"/>
                  <a:pt x="596031" y="4869951"/>
                </a:cubicBezTo>
                <a:cubicBezTo>
                  <a:pt x="666164" y="4876964"/>
                  <a:pt x="778404" y="4886728"/>
                  <a:pt x="842611" y="4900773"/>
                </a:cubicBezTo>
                <a:cubicBezTo>
                  <a:pt x="905112" y="4914445"/>
                  <a:pt x="965124" y="4938117"/>
                  <a:pt x="1027546" y="4952144"/>
                </a:cubicBezTo>
                <a:cubicBezTo>
                  <a:pt x="1550675" y="5069701"/>
                  <a:pt x="1691406" y="5095262"/>
                  <a:pt x="2147429" y="5178175"/>
                </a:cubicBezTo>
                <a:cubicBezTo>
                  <a:pt x="2280939" y="5202449"/>
                  <a:pt x="2415972" y="5219259"/>
                  <a:pt x="2548121" y="5250094"/>
                </a:cubicBezTo>
                <a:cubicBezTo>
                  <a:pt x="2650863" y="5274067"/>
                  <a:pt x="2752012" y="5306363"/>
                  <a:pt x="2856346" y="5322013"/>
                </a:cubicBezTo>
                <a:cubicBezTo>
                  <a:pt x="3026532" y="5347541"/>
                  <a:pt x="3198818" y="5356260"/>
                  <a:pt x="3370054" y="5373384"/>
                </a:cubicBezTo>
                <a:lnTo>
                  <a:pt x="4037874" y="5332288"/>
                </a:lnTo>
                <a:cubicBezTo>
                  <a:pt x="4748586" y="5279920"/>
                  <a:pt x="3987482" y="5316407"/>
                  <a:pt x="4592679" y="5291191"/>
                </a:cubicBezTo>
                <a:cubicBezTo>
                  <a:pt x="5352334" y="5367157"/>
                  <a:pt x="4934710" y="5354484"/>
                  <a:pt x="5846126" y="5291191"/>
                </a:cubicBezTo>
                <a:cubicBezTo>
                  <a:pt x="5976265" y="5267218"/>
                  <a:pt x="6105944" y="5240594"/>
                  <a:pt x="6236544" y="5219272"/>
                </a:cubicBezTo>
                <a:cubicBezTo>
                  <a:pt x="6674996" y="5147688"/>
                  <a:pt x="6708636" y="5144848"/>
                  <a:pt x="7017380" y="5106256"/>
                </a:cubicBezTo>
                <a:cubicBezTo>
                  <a:pt x="7154369" y="5116530"/>
                  <a:pt x="7291654" y="5123410"/>
                  <a:pt x="7428346" y="5137079"/>
                </a:cubicBezTo>
                <a:cubicBezTo>
                  <a:pt x="7497263" y="5143971"/>
                  <a:pt x="7565054" y="5159714"/>
                  <a:pt x="7633829" y="5167901"/>
                </a:cubicBezTo>
                <a:cubicBezTo>
                  <a:pt x="7708953" y="5176844"/>
                  <a:pt x="7784517" y="5181600"/>
                  <a:pt x="7859861" y="5188449"/>
                </a:cubicBezTo>
                <a:cubicBezTo>
                  <a:pt x="8014802" y="5235606"/>
                  <a:pt x="8183413" y="5291265"/>
                  <a:pt x="8342746" y="5322013"/>
                </a:cubicBezTo>
                <a:cubicBezTo>
                  <a:pt x="8454981" y="5343672"/>
                  <a:pt x="8681793" y="5373384"/>
                  <a:pt x="8681793" y="5373384"/>
                </a:cubicBezTo>
                <a:cubicBezTo>
                  <a:pt x="8729739" y="5369959"/>
                  <a:pt x="8779498" y="5376612"/>
                  <a:pt x="8825631" y="5363110"/>
                </a:cubicBezTo>
                <a:cubicBezTo>
                  <a:pt x="8903490" y="5340322"/>
                  <a:pt x="9195525" y="5214516"/>
                  <a:pt x="9287969" y="5157627"/>
                </a:cubicBezTo>
                <a:cubicBezTo>
                  <a:pt x="9407695" y="5083949"/>
                  <a:pt x="9517563" y="4994999"/>
                  <a:pt x="9637290" y="4921321"/>
                </a:cubicBezTo>
                <a:cubicBezTo>
                  <a:pt x="9873281" y="4776096"/>
                  <a:pt x="9672959" y="4893976"/>
                  <a:pt x="9873596" y="4787757"/>
                </a:cubicBezTo>
                <a:cubicBezTo>
                  <a:pt x="9990079" y="4726090"/>
                  <a:pt x="9900809" y="4764544"/>
                  <a:pt x="9996885" y="4726112"/>
                </a:cubicBezTo>
                <a:cubicBezTo>
                  <a:pt x="10060604" y="4534956"/>
                  <a:pt x="10034008" y="4624241"/>
                  <a:pt x="10079079" y="4458984"/>
                </a:cubicBezTo>
                <a:cubicBezTo>
                  <a:pt x="10075654" y="4387065"/>
                  <a:pt x="10074124" y="4315031"/>
                  <a:pt x="10068805" y="4243227"/>
                </a:cubicBezTo>
                <a:cubicBezTo>
                  <a:pt x="10067266" y="4222452"/>
                  <a:pt x="10067846" y="4200215"/>
                  <a:pt x="10058530" y="4181582"/>
                </a:cubicBezTo>
                <a:cubicBezTo>
                  <a:pt x="10039835" y="4144191"/>
                  <a:pt x="10008410" y="4114511"/>
                  <a:pt x="9986611" y="4078840"/>
                </a:cubicBezTo>
                <a:cubicBezTo>
                  <a:pt x="9970638" y="4052703"/>
                  <a:pt x="9965865" y="4019541"/>
                  <a:pt x="9945515" y="3996647"/>
                </a:cubicBezTo>
                <a:cubicBezTo>
                  <a:pt x="9936134" y="3986093"/>
                  <a:pt x="9917568" y="3991519"/>
                  <a:pt x="9904418" y="3986373"/>
                </a:cubicBezTo>
                <a:cubicBezTo>
                  <a:pt x="9838670" y="3960646"/>
                  <a:pt x="9774555" y="3930912"/>
                  <a:pt x="9709209" y="3904180"/>
                </a:cubicBezTo>
                <a:cubicBezTo>
                  <a:pt x="9699186" y="3900080"/>
                  <a:pt x="9688549" y="3897650"/>
                  <a:pt x="9678387" y="3893906"/>
                </a:cubicBezTo>
                <a:lnTo>
                  <a:pt x="9514000" y="3832261"/>
                </a:lnTo>
                <a:cubicBezTo>
                  <a:pt x="9450350" y="3807354"/>
                  <a:pt x="9443424" y="3797687"/>
                  <a:pt x="9380436" y="3780890"/>
                </a:cubicBezTo>
                <a:cubicBezTo>
                  <a:pt x="9349928" y="3772755"/>
                  <a:pt x="9318704" y="3767574"/>
                  <a:pt x="9287969" y="3760342"/>
                </a:cubicBezTo>
                <a:cubicBezTo>
                  <a:pt x="9221035" y="3744593"/>
                  <a:pt x="9172694" y="3728920"/>
                  <a:pt x="9103034" y="3719245"/>
                </a:cubicBezTo>
                <a:cubicBezTo>
                  <a:pt x="9014253" y="3706914"/>
                  <a:pt x="8924960" y="3698600"/>
                  <a:pt x="8835906" y="3688422"/>
                </a:cubicBezTo>
                <a:lnTo>
                  <a:pt x="8743438" y="3678148"/>
                </a:lnTo>
                <a:cubicBezTo>
                  <a:pt x="8676825" y="3663345"/>
                  <a:pt x="8621686" y="3654420"/>
                  <a:pt x="8558503" y="3626778"/>
                </a:cubicBezTo>
                <a:cubicBezTo>
                  <a:pt x="8503242" y="3602601"/>
                  <a:pt x="8469160" y="3574110"/>
                  <a:pt x="8424939" y="3534310"/>
                </a:cubicBezTo>
                <a:cubicBezTo>
                  <a:pt x="8410539" y="3521350"/>
                  <a:pt x="8395238" y="3508881"/>
                  <a:pt x="8383843" y="3493213"/>
                </a:cubicBezTo>
                <a:cubicBezTo>
                  <a:pt x="8367603" y="3470883"/>
                  <a:pt x="8356445" y="3445267"/>
                  <a:pt x="8342746" y="3421294"/>
                </a:cubicBezTo>
                <a:cubicBezTo>
                  <a:pt x="8335897" y="3393896"/>
                  <a:pt x="8317793" y="3366996"/>
                  <a:pt x="8322198" y="3339101"/>
                </a:cubicBezTo>
                <a:cubicBezTo>
                  <a:pt x="8338782" y="3234070"/>
                  <a:pt x="8359548" y="3127289"/>
                  <a:pt x="8404391" y="3030876"/>
                </a:cubicBezTo>
                <a:cubicBezTo>
                  <a:pt x="8447703" y="2937754"/>
                  <a:pt x="8666660" y="2791476"/>
                  <a:pt x="8733164" y="2753474"/>
                </a:cubicBezTo>
                <a:cubicBezTo>
                  <a:pt x="8781110" y="2726076"/>
                  <a:pt x="8829650" y="2699692"/>
                  <a:pt x="8877002" y="2671281"/>
                </a:cubicBezTo>
                <a:cubicBezTo>
                  <a:pt x="9021086" y="2584831"/>
                  <a:pt x="8957999" y="2608900"/>
                  <a:pt x="9113308" y="2537717"/>
                </a:cubicBezTo>
                <a:cubicBezTo>
                  <a:pt x="9558172" y="2333821"/>
                  <a:pt x="8943020" y="2632297"/>
                  <a:pt x="9339339" y="2424701"/>
                </a:cubicBezTo>
                <a:cubicBezTo>
                  <a:pt x="9375996" y="2405500"/>
                  <a:pt x="9416330" y="2393692"/>
                  <a:pt x="9452355" y="2373330"/>
                </a:cubicBezTo>
                <a:cubicBezTo>
                  <a:pt x="9509065" y="2341277"/>
                  <a:pt x="9585810" y="2287569"/>
                  <a:pt x="9637290" y="2239766"/>
                </a:cubicBezTo>
                <a:cubicBezTo>
                  <a:pt x="9665683" y="2213401"/>
                  <a:pt x="9694852" y="2187482"/>
                  <a:pt x="9719483" y="2157573"/>
                </a:cubicBezTo>
                <a:cubicBezTo>
                  <a:pt x="9753526" y="2116235"/>
                  <a:pt x="9801436" y="2034885"/>
                  <a:pt x="9822225" y="1982912"/>
                </a:cubicBezTo>
                <a:cubicBezTo>
                  <a:pt x="9840990" y="1936000"/>
                  <a:pt x="9844946" y="1897956"/>
                  <a:pt x="9853047" y="1849348"/>
                </a:cubicBezTo>
                <a:cubicBezTo>
                  <a:pt x="9842773" y="1797977"/>
                  <a:pt x="9859269" y="1732280"/>
                  <a:pt x="9822225" y="1695236"/>
                </a:cubicBezTo>
                <a:cubicBezTo>
                  <a:pt x="9791402" y="1664414"/>
                  <a:pt x="9766026" y="1626948"/>
                  <a:pt x="9729757" y="1602769"/>
                </a:cubicBezTo>
                <a:cubicBezTo>
                  <a:pt x="9678505" y="1568601"/>
                  <a:pt x="9661966" y="1560146"/>
                  <a:pt x="9616742" y="1520575"/>
                </a:cubicBezTo>
                <a:cubicBezTo>
                  <a:pt x="9578427" y="1487049"/>
                  <a:pt x="9547215" y="1444306"/>
                  <a:pt x="9503726" y="1417834"/>
                </a:cubicBezTo>
                <a:cubicBezTo>
                  <a:pt x="9466722" y="1395310"/>
                  <a:pt x="9422089" y="1388638"/>
                  <a:pt x="9380436" y="1376737"/>
                </a:cubicBezTo>
                <a:cubicBezTo>
                  <a:pt x="9247418" y="1338732"/>
                  <a:pt x="9371784" y="1372720"/>
                  <a:pt x="9216049" y="1335640"/>
                </a:cubicBezTo>
                <a:cubicBezTo>
                  <a:pt x="9053099" y="1296842"/>
                  <a:pt x="9103609" y="1301187"/>
                  <a:pt x="8907825" y="1273995"/>
                </a:cubicBezTo>
                <a:cubicBezTo>
                  <a:pt x="8624264" y="1234611"/>
                  <a:pt x="8817493" y="1275140"/>
                  <a:pt x="8517407" y="1222625"/>
                </a:cubicBezTo>
                <a:cubicBezTo>
                  <a:pt x="8448602" y="1210584"/>
                  <a:pt x="8380676" y="1193868"/>
                  <a:pt x="8311924" y="1181528"/>
                </a:cubicBezTo>
                <a:cubicBezTo>
                  <a:pt x="8247084" y="1169890"/>
                  <a:pt x="8181661" y="1161735"/>
                  <a:pt x="8116715" y="1150706"/>
                </a:cubicBezTo>
                <a:cubicBezTo>
                  <a:pt x="7690860" y="1078391"/>
                  <a:pt x="7896619" y="1097677"/>
                  <a:pt x="7613281" y="1078786"/>
                </a:cubicBezTo>
                <a:cubicBezTo>
                  <a:pt x="7451221" y="1050188"/>
                  <a:pt x="7440267" y="1058314"/>
                  <a:pt x="7294782" y="996593"/>
                </a:cubicBezTo>
                <a:cubicBezTo>
                  <a:pt x="7228500" y="968473"/>
                  <a:pt x="7167879" y="926895"/>
                  <a:pt x="7099573" y="904126"/>
                </a:cubicBezTo>
                <a:cubicBezTo>
                  <a:pt x="7068751" y="893852"/>
                  <a:pt x="7034139" y="891325"/>
                  <a:pt x="7007106" y="873303"/>
                </a:cubicBezTo>
                <a:cubicBezTo>
                  <a:pt x="6986558" y="859604"/>
                  <a:pt x="6966747" y="844728"/>
                  <a:pt x="6945461" y="832207"/>
                </a:cubicBezTo>
                <a:cubicBezTo>
                  <a:pt x="6908474" y="810450"/>
                  <a:pt x="6868424" y="793948"/>
                  <a:pt x="6832445" y="770562"/>
                </a:cubicBezTo>
                <a:cubicBezTo>
                  <a:pt x="6740010" y="710479"/>
                  <a:pt x="6741183" y="681547"/>
                  <a:pt x="6637236" y="636998"/>
                </a:cubicBezTo>
                <a:cubicBezTo>
                  <a:pt x="6577510" y="611401"/>
                  <a:pt x="6514488" y="594198"/>
                  <a:pt x="6452301" y="575353"/>
                </a:cubicBezTo>
                <a:cubicBezTo>
                  <a:pt x="6401420" y="559934"/>
                  <a:pt x="6347445" y="554266"/>
                  <a:pt x="6298189" y="534256"/>
                </a:cubicBezTo>
                <a:cubicBezTo>
                  <a:pt x="6237157" y="509462"/>
                  <a:pt x="6183191" y="469716"/>
                  <a:pt x="6123528" y="441789"/>
                </a:cubicBezTo>
                <a:cubicBezTo>
                  <a:pt x="6022115" y="394319"/>
                  <a:pt x="5917990" y="352872"/>
                  <a:pt x="5815303" y="308225"/>
                </a:cubicBezTo>
                <a:cubicBezTo>
                  <a:pt x="5760453" y="284377"/>
                  <a:pt x="5707407" y="255955"/>
                  <a:pt x="5650917" y="236306"/>
                </a:cubicBezTo>
                <a:cubicBezTo>
                  <a:pt x="5200769" y="79731"/>
                  <a:pt x="5578239" y="197405"/>
                  <a:pt x="5301596" y="133564"/>
                </a:cubicBezTo>
                <a:cubicBezTo>
                  <a:pt x="5249791" y="121609"/>
                  <a:pt x="5200466" y="96882"/>
                  <a:pt x="5147483" y="92467"/>
                </a:cubicBezTo>
                <a:cubicBezTo>
                  <a:pt x="4993288" y="79618"/>
                  <a:pt x="5065180" y="86747"/>
                  <a:pt x="4931726" y="71919"/>
                </a:cubicBezTo>
                <a:cubicBezTo>
                  <a:pt x="4914602" y="61645"/>
                  <a:pt x="4898216" y="50028"/>
                  <a:pt x="4880355" y="41097"/>
                </a:cubicBezTo>
                <a:cubicBezTo>
                  <a:pt x="4870669" y="36254"/>
                  <a:pt x="4859711" y="34523"/>
                  <a:pt x="4849533" y="30822"/>
                </a:cubicBezTo>
                <a:cubicBezTo>
                  <a:pt x="4822034" y="20822"/>
                  <a:pt x="4794737" y="10274"/>
                  <a:pt x="4767339" y="0"/>
                </a:cubicBezTo>
                <a:cubicBezTo>
                  <a:pt x="4705694" y="6849"/>
                  <a:pt x="4643860" y="12168"/>
                  <a:pt x="4582405" y="20548"/>
                </a:cubicBezTo>
                <a:cubicBezTo>
                  <a:pt x="4568414" y="22456"/>
                  <a:pt x="4555429" y="30822"/>
                  <a:pt x="4541308" y="30822"/>
                </a:cubicBezTo>
                <a:cubicBezTo>
                  <a:pt x="4517092" y="30822"/>
                  <a:pt x="4493362" y="23973"/>
                  <a:pt x="4469389" y="20548"/>
                </a:cubicBezTo>
                <a:cubicBezTo>
                  <a:pt x="4431301" y="7852"/>
                  <a:pt x="4448253" y="15117"/>
                  <a:pt x="4418018" y="0"/>
                </a:cubicBezTo>
                <a:lnTo>
                  <a:pt x="4469389" y="10274"/>
                </a:ln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D84B83-74D3-F885-7261-A233475200DE}"/>
              </a:ext>
            </a:extLst>
          </p:cNvPr>
          <p:cNvCxnSpPr>
            <a:cxnSpLocks/>
            <a:stCxn id="4" idx="4"/>
            <a:endCxn id="37" idx="0"/>
          </p:cNvCxnSpPr>
          <p:nvPr/>
        </p:nvCxnSpPr>
        <p:spPr>
          <a:xfrm flipH="1">
            <a:off x="6095999" y="1130934"/>
            <a:ext cx="1" cy="354295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591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F742-315D-A4FF-3EDF-E59AFC8D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F1D6A-0220-1A25-9497-DFD32AB1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50AC68-7F66-AF7E-46DD-9D50A5737D40}"/>
              </a:ext>
            </a:extLst>
          </p:cNvPr>
          <p:cNvSpPr/>
          <p:nvPr/>
        </p:nvSpPr>
        <p:spPr>
          <a:xfrm>
            <a:off x="5390964" y="652356"/>
            <a:ext cx="1410071" cy="4785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5EE00-5F32-1A47-FE69-D7751957B217}"/>
              </a:ext>
            </a:extLst>
          </p:cNvPr>
          <p:cNvSpPr/>
          <p:nvPr/>
        </p:nvSpPr>
        <p:spPr>
          <a:xfrm>
            <a:off x="1613043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1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C7040-1336-0BF4-6E78-E4DBD89BA757}"/>
              </a:ext>
            </a:extLst>
          </p:cNvPr>
          <p:cNvSpPr/>
          <p:nvPr/>
        </p:nvSpPr>
        <p:spPr>
          <a:xfrm>
            <a:off x="9438526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2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75671-BC5F-BC4A-3B0F-968A87137C3A}"/>
              </a:ext>
            </a:extLst>
          </p:cNvPr>
          <p:cNvSpPr/>
          <p:nvPr/>
        </p:nvSpPr>
        <p:spPr>
          <a:xfrm>
            <a:off x="1613043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3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B7990-5146-C818-B66F-40E887726369}"/>
              </a:ext>
            </a:extLst>
          </p:cNvPr>
          <p:cNvSpPr/>
          <p:nvPr/>
        </p:nvSpPr>
        <p:spPr>
          <a:xfrm>
            <a:off x="9438525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4</a:t>
            </a:r>
            <a:endParaRPr lang="ko-KR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E3D763-ED0D-5AFD-282E-5BF672B3B4A5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2183259" y="1130934"/>
            <a:ext cx="3912741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342D7A-2B59-7CFF-2AAA-4D6E8D07947E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 flipH="1">
            <a:off x="2183259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2FF312-79C8-13AB-25A2-7F75FCA7C9C5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6096000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93419A-BF00-0759-E3A3-9EDBCD0EB6F1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H="1" flipV="1">
            <a:off x="6096000" y="1130934"/>
            <a:ext cx="3912742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3EA67FD-B3DD-1590-983A-B8918FF6B667}"/>
              </a:ext>
            </a:extLst>
          </p:cNvPr>
          <p:cNvSpPr/>
          <p:nvPr/>
        </p:nvSpPr>
        <p:spPr>
          <a:xfrm>
            <a:off x="698643" y="891645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233FAB-C168-C158-F344-84248FC8B5B0}"/>
              </a:ext>
            </a:extLst>
          </p:cNvPr>
          <p:cNvSpPr/>
          <p:nvPr/>
        </p:nvSpPr>
        <p:spPr>
          <a:xfrm>
            <a:off x="698643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98E5812-35C9-9F27-C7DB-9E95EB4927B2}"/>
              </a:ext>
            </a:extLst>
          </p:cNvPr>
          <p:cNvSpPr/>
          <p:nvPr/>
        </p:nvSpPr>
        <p:spPr>
          <a:xfrm>
            <a:off x="9859766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CCD357-1E32-ED40-EB6C-336BB74E5B0D}"/>
              </a:ext>
            </a:extLst>
          </p:cNvPr>
          <p:cNvSpPr/>
          <p:nvPr/>
        </p:nvSpPr>
        <p:spPr>
          <a:xfrm>
            <a:off x="9859765" y="887011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289DA2-A9BE-A9EC-BD1F-6F97475C2E64}"/>
              </a:ext>
            </a:extLst>
          </p:cNvPr>
          <p:cNvCxnSpPr>
            <a:stCxn id="20" idx="2"/>
            <a:endCxn id="5" idx="0"/>
          </p:cNvCxnSpPr>
          <p:nvPr/>
        </p:nvCxnSpPr>
        <p:spPr>
          <a:xfrm>
            <a:off x="1515439" y="1442689"/>
            <a:ext cx="667820" cy="478578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83B3CE-C3A6-FFFA-43FA-61165FB2EE4D}"/>
              </a:ext>
            </a:extLst>
          </p:cNvPr>
          <p:cNvCxnSpPr>
            <a:cxnSpLocks/>
            <a:stCxn id="23" idx="2"/>
            <a:endCxn id="6" idx="0"/>
          </p:cNvCxnSpPr>
          <p:nvPr/>
        </p:nvCxnSpPr>
        <p:spPr>
          <a:xfrm flipH="1">
            <a:off x="10008742" y="1438055"/>
            <a:ext cx="667819" cy="483212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9CDD1A-BD13-534E-1C29-E0177C7BA388}"/>
              </a:ext>
            </a:extLst>
          </p:cNvPr>
          <p:cNvCxnSpPr>
            <a:cxnSpLocks/>
            <a:stCxn id="22" idx="2"/>
            <a:endCxn id="8" idx="0"/>
          </p:cNvCxnSpPr>
          <p:nvPr/>
        </p:nvCxnSpPr>
        <p:spPr>
          <a:xfrm flipH="1">
            <a:off x="10008741" y="4014161"/>
            <a:ext cx="667821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6189C2-6506-1C4C-2A0B-07B655B76174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1515439" y="4014161"/>
            <a:ext cx="667820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2334801-48A5-F819-94C2-7A4F2FB02CF4}"/>
              </a:ext>
            </a:extLst>
          </p:cNvPr>
          <p:cNvSpPr/>
          <p:nvPr/>
        </p:nvSpPr>
        <p:spPr>
          <a:xfrm>
            <a:off x="5525783" y="467388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N</a:t>
            </a:r>
            <a:endParaRPr lang="ko-KR" alt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189714-B288-11F0-435B-9D320CBE58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53474" y="2214081"/>
            <a:ext cx="6685052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164FD2-4C88-1205-F7DB-97D3CBFC3C7C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753474" y="2214081"/>
            <a:ext cx="6685051" cy="2488060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FA4403D-DFBF-08EF-4DA2-CC257379479F}"/>
              </a:ext>
            </a:extLst>
          </p:cNvPr>
          <p:cNvCxnSpPr>
            <a:stCxn id="5" idx="3"/>
            <a:endCxn id="37" idx="0"/>
          </p:cNvCxnSpPr>
          <p:nvPr/>
        </p:nvCxnSpPr>
        <p:spPr>
          <a:xfrm>
            <a:off x="2753474" y="2214081"/>
            <a:ext cx="3342525" cy="2459806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5F8DDC-7220-C4B8-0CB6-F3D7B3523A3B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183259" y="2214081"/>
            <a:ext cx="570215" cy="2195246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59EBF16-E2EC-140A-F46B-A032720363B5}"/>
              </a:ext>
            </a:extLst>
          </p:cNvPr>
          <p:cNvSpPr/>
          <p:nvPr/>
        </p:nvSpPr>
        <p:spPr>
          <a:xfrm>
            <a:off x="1130029" y="390418"/>
            <a:ext cx="10079079" cy="5373384"/>
          </a:xfrm>
          <a:custGeom>
            <a:avLst/>
            <a:gdLst>
              <a:gd name="connsiteX0" fmla="*/ 4469389 w 10079079"/>
              <a:gd name="connsiteY0" fmla="*/ 10274 h 5373384"/>
              <a:gd name="connsiteX1" fmla="*/ 4469389 w 10079079"/>
              <a:gd name="connsiteY1" fmla="*/ 10274 h 5373384"/>
              <a:gd name="connsiteX2" fmla="*/ 3380328 w 10079079"/>
              <a:gd name="connsiteY2" fmla="*/ 369870 h 5373384"/>
              <a:gd name="connsiteX3" fmla="*/ 2784427 w 10079079"/>
              <a:gd name="connsiteY3" fmla="*/ 544530 h 5373384"/>
              <a:gd name="connsiteX4" fmla="*/ 2517299 w 10079079"/>
              <a:gd name="connsiteY4" fmla="*/ 616449 h 5373384"/>
              <a:gd name="connsiteX5" fmla="*/ 2311816 w 10079079"/>
              <a:gd name="connsiteY5" fmla="*/ 698643 h 5373384"/>
              <a:gd name="connsiteX6" fmla="*/ 2178252 w 10079079"/>
              <a:gd name="connsiteY6" fmla="*/ 791110 h 5373384"/>
              <a:gd name="connsiteX7" fmla="*/ 2096058 w 10079079"/>
              <a:gd name="connsiteY7" fmla="*/ 852755 h 5373384"/>
              <a:gd name="connsiteX8" fmla="*/ 2003591 w 10079079"/>
              <a:gd name="connsiteY8" fmla="*/ 893852 h 5373384"/>
              <a:gd name="connsiteX9" fmla="*/ 1870027 w 10079079"/>
              <a:gd name="connsiteY9" fmla="*/ 965771 h 5373384"/>
              <a:gd name="connsiteX10" fmla="*/ 1674818 w 10079079"/>
              <a:gd name="connsiteY10" fmla="*/ 1037690 h 5373384"/>
              <a:gd name="connsiteX11" fmla="*/ 1572076 w 10079079"/>
              <a:gd name="connsiteY11" fmla="*/ 1089061 h 5373384"/>
              <a:gd name="connsiteX12" fmla="*/ 1202207 w 10079079"/>
              <a:gd name="connsiteY12" fmla="*/ 1212351 h 5373384"/>
              <a:gd name="connsiteX13" fmla="*/ 1068643 w 10079079"/>
              <a:gd name="connsiteY13" fmla="*/ 1253447 h 5373384"/>
              <a:gd name="connsiteX14" fmla="*/ 606306 w 10079079"/>
              <a:gd name="connsiteY14" fmla="*/ 1315092 h 5373384"/>
              <a:gd name="connsiteX15" fmla="*/ 544661 w 10079079"/>
              <a:gd name="connsiteY15" fmla="*/ 1335640 h 5373384"/>
              <a:gd name="connsiteX16" fmla="*/ 462467 w 10079079"/>
              <a:gd name="connsiteY16" fmla="*/ 1356189 h 5373384"/>
              <a:gd name="connsiteX17" fmla="*/ 298081 w 10079079"/>
              <a:gd name="connsiteY17" fmla="*/ 1489753 h 5373384"/>
              <a:gd name="connsiteX18" fmla="*/ 226162 w 10079079"/>
              <a:gd name="connsiteY18" fmla="*/ 1571946 h 5373384"/>
              <a:gd name="connsiteX19" fmla="*/ 185065 w 10079079"/>
              <a:gd name="connsiteY19" fmla="*/ 1643865 h 5373384"/>
              <a:gd name="connsiteX20" fmla="*/ 133694 w 10079079"/>
              <a:gd name="connsiteY20" fmla="*/ 1715784 h 5373384"/>
              <a:gd name="connsiteX21" fmla="*/ 82324 w 10079079"/>
              <a:gd name="connsiteY21" fmla="*/ 1797978 h 5373384"/>
              <a:gd name="connsiteX22" fmla="*/ 20679 w 10079079"/>
              <a:gd name="connsiteY22" fmla="*/ 1890445 h 5373384"/>
              <a:gd name="connsiteX23" fmla="*/ 30953 w 10079079"/>
              <a:gd name="connsiteY23" fmla="*/ 2270589 h 5373384"/>
              <a:gd name="connsiteX24" fmla="*/ 72049 w 10079079"/>
              <a:gd name="connsiteY24" fmla="*/ 2342508 h 5373384"/>
              <a:gd name="connsiteX25" fmla="*/ 133694 w 10079079"/>
              <a:gd name="connsiteY25" fmla="*/ 2434975 h 5373384"/>
              <a:gd name="connsiteX26" fmla="*/ 431645 w 10079079"/>
              <a:gd name="connsiteY26" fmla="*/ 2630184 h 5373384"/>
              <a:gd name="connsiteX27" fmla="*/ 565209 w 10079079"/>
              <a:gd name="connsiteY27" fmla="*/ 2671281 h 5373384"/>
              <a:gd name="connsiteX28" fmla="*/ 780966 w 10079079"/>
              <a:gd name="connsiteY28" fmla="*/ 2732926 h 5373384"/>
              <a:gd name="connsiteX29" fmla="*/ 863160 w 10079079"/>
              <a:gd name="connsiteY29" fmla="*/ 2774022 h 5373384"/>
              <a:gd name="connsiteX30" fmla="*/ 1017272 w 10079079"/>
              <a:gd name="connsiteY30" fmla="*/ 2835667 h 5373384"/>
              <a:gd name="connsiteX31" fmla="*/ 1089191 w 10079079"/>
              <a:gd name="connsiteY31" fmla="*/ 2887038 h 5373384"/>
              <a:gd name="connsiteX32" fmla="*/ 1171384 w 10079079"/>
              <a:gd name="connsiteY32" fmla="*/ 2938409 h 5373384"/>
              <a:gd name="connsiteX33" fmla="*/ 1222755 w 10079079"/>
              <a:gd name="connsiteY33" fmla="*/ 3000054 h 5373384"/>
              <a:gd name="connsiteX34" fmla="*/ 1356319 w 10079079"/>
              <a:gd name="connsiteY34" fmla="*/ 3205537 h 5373384"/>
              <a:gd name="connsiteX35" fmla="*/ 1397416 w 10079079"/>
              <a:gd name="connsiteY35" fmla="*/ 3267182 h 5373384"/>
              <a:gd name="connsiteX36" fmla="*/ 1407690 w 10079079"/>
              <a:gd name="connsiteY36" fmla="*/ 3349375 h 5373384"/>
              <a:gd name="connsiteX37" fmla="*/ 1397416 w 10079079"/>
              <a:gd name="connsiteY37" fmla="*/ 3472665 h 5373384"/>
              <a:gd name="connsiteX38" fmla="*/ 1335771 w 10079079"/>
              <a:gd name="connsiteY38" fmla="*/ 3482939 h 5373384"/>
              <a:gd name="connsiteX39" fmla="*/ 1294674 w 10079079"/>
              <a:gd name="connsiteY39" fmla="*/ 3493213 h 5373384"/>
              <a:gd name="connsiteX40" fmla="*/ 1171384 w 10079079"/>
              <a:gd name="connsiteY40" fmla="*/ 3534310 h 5373384"/>
              <a:gd name="connsiteX41" fmla="*/ 1120013 w 10079079"/>
              <a:gd name="connsiteY41" fmla="*/ 3554858 h 5373384"/>
              <a:gd name="connsiteX42" fmla="*/ 1058369 w 10079079"/>
              <a:gd name="connsiteY42" fmla="*/ 3626778 h 5373384"/>
              <a:gd name="connsiteX43" fmla="*/ 965901 w 10079079"/>
              <a:gd name="connsiteY43" fmla="*/ 3698697 h 5373384"/>
              <a:gd name="connsiteX44" fmla="*/ 780966 w 10079079"/>
              <a:gd name="connsiteY44" fmla="*/ 3739793 h 5373384"/>
              <a:gd name="connsiteX45" fmla="*/ 719321 w 10079079"/>
              <a:gd name="connsiteY45" fmla="*/ 3770616 h 5373384"/>
              <a:gd name="connsiteX46" fmla="*/ 647402 w 10079079"/>
              <a:gd name="connsiteY46" fmla="*/ 3780890 h 5373384"/>
              <a:gd name="connsiteX47" fmla="*/ 606306 w 10079079"/>
              <a:gd name="connsiteY47" fmla="*/ 3821986 h 5373384"/>
              <a:gd name="connsiteX48" fmla="*/ 472742 w 10079079"/>
              <a:gd name="connsiteY48" fmla="*/ 3924728 h 5373384"/>
              <a:gd name="connsiteX49" fmla="*/ 431645 w 10079079"/>
              <a:gd name="connsiteY49" fmla="*/ 3965825 h 5373384"/>
              <a:gd name="connsiteX50" fmla="*/ 339178 w 10079079"/>
              <a:gd name="connsiteY50" fmla="*/ 4048018 h 5373384"/>
              <a:gd name="connsiteX51" fmla="*/ 318629 w 10079079"/>
              <a:gd name="connsiteY51" fmla="*/ 4078840 h 5373384"/>
              <a:gd name="connsiteX52" fmla="*/ 246710 w 10079079"/>
              <a:gd name="connsiteY52" fmla="*/ 4150760 h 5373384"/>
              <a:gd name="connsiteX53" fmla="*/ 256984 w 10079079"/>
              <a:gd name="connsiteY53" fmla="*/ 4202130 h 5373384"/>
              <a:gd name="connsiteX54" fmla="*/ 205613 w 10079079"/>
              <a:gd name="connsiteY54" fmla="*/ 4489807 h 5373384"/>
              <a:gd name="connsiteX55" fmla="*/ 195339 w 10079079"/>
              <a:gd name="connsiteY55" fmla="*/ 4613097 h 5373384"/>
              <a:gd name="connsiteX56" fmla="*/ 246710 w 10079079"/>
              <a:gd name="connsiteY56" fmla="*/ 4664467 h 5373384"/>
              <a:gd name="connsiteX57" fmla="*/ 308355 w 10079079"/>
              <a:gd name="connsiteY57" fmla="*/ 4756935 h 5373384"/>
              <a:gd name="connsiteX58" fmla="*/ 472742 w 10079079"/>
              <a:gd name="connsiteY58" fmla="*/ 4828854 h 5373384"/>
              <a:gd name="connsiteX59" fmla="*/ 596031 w 10079079"/>
              <a:gd name="connsiteY59" fmla="*/ 4869951 h 5373384"/>
              <a:gd name="connsiteX60" fmla="*/ 842611 w 10079079"/>
              <a:gd name="connsiteY60" fmla="*/ 4900773 h 5373384"/>
              <a:gd name="connsiteX61" fmla="*/ 1027546 w 10079079"/>
              <a:gd name="connsiteY61" fmla="*/ 4952144 h 5373384"/>
              <a:gd name="connsiteX62" fmla="*/ 2147429 w 10079079"/>
              <a:gd name="connsiteY62" fmla="*/ 5178175 h 5373384"/>
              <a:gd name="connsiteX63" fmla="*/ 2548121 w 10079079"/>
              <a:gd name="connsiteY63" fmla="*/ 5250094 h 5373384"/>
              <a:gd name="connsiteX64" fmla="*/ 2856346 w 10079079"/>
              <a:gd name="connsiteY64" fmla="*/ 5322013 h 5373384"/>
              <a:gd name="connsiteX65" fmla="*/ 3370054 w 10079079"/>
              <a:gd name="connsiteY65" fmla="*/ 5373384 h 5373384"/>
              <a:gd name="connsiteX66" fmla="*/ 4037874 w 10079079"/>
              <a:gd name="connsiteY66" fmla="*/ 5332288 h 5373384"/>
              <a:gd name="connsiteX67" fmla="*/ 4592679 w 10079079"/>
              <a:gd name="connsiteY67" fmla="*/ 5291191 h 5373384"/>
              <a:gd name="connsiteX68" fmla="*/ 5846126 w 10079079"/>
              <a:gd name="connsiteY68" fmla="*/ 5291191 h 5373384"/>
              <a:gd name="connsiteX69" fmla="*/ 6236544 w 10079079"/>
              <a:gd name="connsiteY69" fmla="*/ 5219272 h 5373384"/>
              <a:gd name="connsiteX70" fmla="*/ 7017380 w 10079079"/>
              <a:gd name="connsiteY70" fmla="*/ 5106256 h 5373384"/>
              <a:gd name="connsiteX71" fmla="*/ 7428346 w 10079079"/>
              <a:gd name="connsiteY71" fmla="*/ 5137079 h 5373384"/>
              <a:gd name="connsiteX72" fmla="*/ 7633829 w 10079079"/>
              <a:gd name="connsiteY72" fmla="*/ 5167901 h 5373384"/>
              <a:gd name="connsiteX73" fmla="*/ 7859861 w 10079079"/>
              <a:gd name="connsiteY73" fmla="*/ 5188449 h 5373384"/>
              <a:gd name="connsiteX74" fmla="*/ 8342746 w 10079079"/>
              <a:gd name="connsiteY74" fmla="*/ 5322013 h 5373384"/>
              <a:gd name="connsiteX75" fmla="*/ 8681793 w 10079079"/>
              <a:gd name="connsiteY75" fmla="*/ 5373384 h 5373384"/>
              <a:gd name="connsiteX76" fmla="*/ 8825631 w 10079079"/>
              <a:gd name="connsiteY76" fmla="*/ 5363110 h 5373384"/>
              <a:gd name="connsiteX77" fmla="*/ 9287969 w 10079079"/>
              <a:gd name="connsiteY77" fmla="*/ 5157627 h 5373384"/>
              <a:gd name="connsiteX78" fmla="*/ 9637290 w 10079079"/>
              <a:gd name="connsiteY78" fmla="*/ 4921321 h 5373384"/>
              <a:gd name="connsiteX79" fmla="*/ 9873596 w 10079079"/>
              <a:gd name="connsiteY79" fmla="*/ 4787757 h 5373384"/>
              <a:gd name="connsiteX80" fmla="*/ 9996885 w 10079079"/>
              <a:gd name="connsiteY80" fmla="*/ 4726112 h 5373384"/>
              <a:gd name="connsiteX81" fmla="*/ 10079079 w 10079079"/>
              <a:gd name="connsiteY81" fmla="*/ 4458984 h 5373384"/>
              <a:gd name="connsiteX82" fmla="*/ 10068805 w 10079079"/>
              <a:gd name="connsiteY82" fmla="*/ 4243227 h 5373384"/>
              <a:gd name="connsiteX83" fmla="*/ 10058530 w 10079079"/>
              <a:gd name="connsiteY83" fmla="*/ 4181582 h 5373384"/>
              <a:gd name="connsiteX84" fmla="*/ 9986611 w 10079079"/>
              <a:gd name="connsiteY84" fmla="*/ 4078840 h 5373384"/>
              <a:gd name="connsiteX85" fmla="*/ 9945515 w 10079079"/>
              <a:gd name="connsiteY85" fmla="*/ 3996647 h 5373384"/>
              <a:gd name="connsiteX86" fmla="*/ 9904418 w 10079079"/>
              <a:gd name="connsiteY86" fmla="*/ 3986373 h 5373384"/>
              <a:gd name="connsiteX87" fmla="*/ 9709209 w 10079079"/>
              <a:gd name="connsiteY87" fmla="*/ 3904180 h 5373384"/>
              <a:gd name="connsiteX88" fmla="*/ 9678387 w 10079079"/>
              <a:gd name="connsiteY88" fmla="*/ 3893906 h 5373384"/>
              <a:gd name="connsiteX89" fmla="*/ 9514000 w 10079079"/>
              <a:gd name="connsiteY89" fmla="*/ 3832261 h 5373384"/>
              <a:gd name="connsiteX90" fmla="*/ 9380436 w 10079079"/>
              <a:gd name="connsiteY90" fmla="*/ 3780890 h 5373384"/>
              <a:gd name="connsiteX91" fmla="*/ 9287969 w 10079079"/>
              <a:gd name="connsiteY91" fmla="*/ 3760342 h 5373384"/>
              <a:gd name="connsiteX92" fmla="*/ 9103034 w 10079079"/>
              <a:gd name="connsiteY92" fmla="*/ 3719245 h 5373384"/>
              <a:gd name="connsiteX93" fmla="*/ 8835906 w 10079079"/>
              <a:gd name="connsiteY93" fmla="*/ 3688422 h 5373384"/>
              <a:gd name="connsiteX94" fmla="*/ 8743438 w 10079079"/>
              <a:gd name="connsiteY94" fmla="*/ 3678148 h 5373384"/>
              <a:gd name="connsiteX95" fmla="*/ 8558503 w 10079079"/>
              <a:gd name="connsiteY95" fmla="*/ 3626778 h 5373384"/>
              <a:gd name="connsiteX96" fmla="*/ 8424939 w 10079079"/>
              <a:gd name="connsiteY96" fmla="*/ 3534310 h 5373384"/>
              <a:gd name="connsiteX97" fmla="*/ 8383843 w 10079079"/>
              <a:gd name="connsiteY97" fmla="*/ 3493213 h 5373384"/>
              <a:gd name="connsiteX98" fmla="*/ 8342746 w 10079079"/>
              <a:gd name="connsiteY98" fmla="*/ 3421294 h 5373384"/>
              <a:gd name="connsiteX99" fmla="*/ 8322198 w 10079079"/>
              <a:gd name="connsiteY99" fmla="*/ 3339101 h 5373384"/>
              <a:gd name="connsiteX100" fmla="*/ 8404391 w 10079079"/>
              <a:gd name="connsiteY100" fmla="*/ 3030876 h 5373384"/>
              <a:gd name="connsiteX101" fmla="*/ 8733164 w 10079079"/>
              <a:gd name="connsiteY101" fmla="*/ 2753474 h 5373384"/>
              <a:gd name="connsiteX102" fmla="*/ 8877002 w 10079079"/>
              <a:gd name="connsiteY102" fmla="*/ 2671281 h 5373384"/>
              <a:gd name="connsiteX103" fmla="*/ 9113308 w 10079079"/>
              <a:gd name="connsiteY103" fmla="*/ 2537717 h 5373384"/>
              <a:gd name="connsiteX104" fmla="*/ 9339339 w 10079079"/>
              <a:gd name="connsiteY104" fmla="*/ 2424701 h 5373384"/>
              <a:gd name="connsiteX105" fmla="*/ 9452355 w 10079079"/>
              <a:gd name="connsiteY105" fmla="*/ 2373330 h 5373384"/>
              <a:gd name="connsiteX106" fmla="*/ 9637290 w 10079079"/>
              <a:gd name="connsiteY106" fmla="*/ 2239766 h 5373384"/>
              <a:gd name="connsiteX107" fmla="*/ 9719483 w 10079079"/>
              <a:gd name="connsiteY107" fmla="*/ 2157573 h 5373384"/>
              <a:gd name="connsiteX108" fmla="*/ 9822225 w 10079079"/>
              <a:gd name="connsiteY108" fmla="*/ 1982912 h 5373384"/>
              <a:gd name="connsiteX109" fmla="*/ 9853047 w 10079079"/>
              <a:gd name="connsiteY109" fmla="*/ 1849348 h 5373384"/>
              <a:gd name="connsiteX110" fmla="*/ 9822225 w 10079079"/>
              <a:gd name="connsiteY110" fmla="*/ 1695236 h 5373384"/>
              <a:gd name="connsiteX111" fmla="*/ 9729757 w 10079079"/>
              <a:gd name="connsiteY111" fmla="*/ 1602769 h 5373384"/>
              <a:gd name="connsiteX112" fmla="*/ 9616742 w 10079079"/>
              <a:gd name="connsiteY112" fmla="*/ 1520575 h 5373384"/>
              <a:gd name="connsiteX113" fmla="*/ 9503726 w 10079079"/>
              <a:gd name="connsiteY113" fmla="*/ 1417834 h 5373384"/>
              <a:gd name="connsiteX114" fmla="*/ 9380436 w 10079079"/>
              <a:gd name="connsiteY114" fmla="*/ 1376737 h 5373384"/>
              <a:gd name="connsiteX115" fmla="*/ 9216049 w 10079079"/>
              <a:gd name="connsiteY115" fmla="*/ 1335640 h 5373384"/>
              <a:gd name="connsiteX116" fmla="*/ 8907825 w 10079079"/>
              <a:gd name="connsiteY116" fmla="*/ 1273995 h 5373384"/>
              <a:gd name="connsiteX117" fmla="*/ 8517407 w 10079079"/>
              <a:gd name="connsiteY117" fmla="*/ 1222625 h 5373384"/>
              <a:gd name="connsiteX118" fmla="*/ 8311924 w 10079079"/>
              <a:gd name="connsiteY118" fmla="*/ 1181528 h 5373384"/>
              <a:gd name="connsiteX119" fmla="*/ 8116715 w 10079079"/>
              <a:gd name="connsiteY119" fmla="*/ 1150706 h 5373384"/>
              <a:gd name="connsiteX120" fmla="*/ 7613281 w 10079079"/>
              <a:gd name="connsiteY120" fmla="*/ 1078786 h 5373384"/>
              <a:gd name="connsiteX121" fmla="*/ 7294782 w 10079079"/>
              <a:gd name="connsiteY121" fmla="*/ 996593 h 5373384"/>
              <a:gd name="connsiteX122" fmla="*/ 7099573 w 10079079"/>
              <a:gd name="connsiteY122" fmla="*/ 904126 h 5373384"/>
              <a:gd name="connsiteX123" fmla="*/ 7007106 w 10079079"/>
              <a:gd name="connsiteY123" fmla="*/ 873303 h 5373384"/>
              <a:gd name="connsiteX124" fmla="*/ 6945461 w 10079079"/>
              <a:gd name="connsiteY124" fmla="*/ 832207 h 5373384"/>
              <a:gd name="connsiteX125" fmla="*/ 6832445 w 10079079"/>
              <a:gd name="connsiteY125" fmla="*/ 770562 h 5373384"/>
              <a:gd name="connsiteX126" fmla="*/ 6637236 w 10079079"/>
              <a:gd name="connsiteY126" fmla="*/ 636998 h 5373384"/>
              <a:gd name="connsiteX127" fmla="*/ 6452301 w 10079079"/>
              <a:gd name="connsiteY127" fmla="*/ 575353 h 5373384"/>
              <a:gd name="connsiteX128" fmla="*/ 6298189 w 10079079"/>
              <a:gd name="connsiteY128" fmla="*/ 534256 h 5373384"/>
              <a:gd name="connsiteX129" fmla="*/ 6123528 w 10079079"/>
              <a:gd name="connsiteY129" fmla="*/ 441789 h 5373384"/>
              <a:gd name="connsiteX130" fmla="*/ 5815303 w 10079079"/>
              <a:gd name="connsiteY130" fmla="*/ 308225 h 5373384"/>
              <a:gd name="connsiteX131" fmla="*/ 5650917 w 10079079"/>
              <a:gd name="connsiteY131" fmla="*/ 236306 h 5373384"/>
              <a:gd name="connsiteX132" fmla="*/ 5301596 w 10079079"/>
              <a:gd name="connsiteY132" fmla="*/ 133564 h 5373384"/>
              <a:gd name="connsiteX133" fmla="*/ 5147483 w 10079079"/>
              <a:gd name="connsiteY133" fmla="*/ 92467 h 5373384"/>
              <a:gd name="connsiteX134" fmla="*/ 4931726 w 10079079"/>
              <a:gd name="connsiteY134" fmla="*/ 71919 h 5373384"/>
              <a:gd name="connsiteX135" fmla="*/ 4880355 w 10079079"/>
              <a:gd name="connsiteY135" fmla="*/ 41097 h 5373384"/>
              <a:gd name="connsiteX136" fmla="*/ 4849533 w 10079079"/>
              <a:gd name="connsiteY136" fmla="*/ 30822 h 5373384"/>
              <a:gd name="connsiteX137" fmla="*/ 4767339 w 10079079"/>
              <a:gd name="connsiteY137" fmla="*/ 0 h 5373384"/>
              <a:gd name="connsiteX138" fmla="*/ 4582405 w 10079079"/>
              <a:gd name="connsiteY138" fmla="*/ 20548 h 5373384"/>
              <a:gd name="connsiteX139" fmla="*/ 4541308 w 10079079"/>
              <a:gd name="connsiteY139" fmla="*/ 30822 h 5373384"/>
              <a:gd name="connsiteX140" fmla="*/ 4469389 w 10079079"/>
              <a:gd name="connsiteY140" fmla="*/ 20548 h 5373384"/>
              <a:gd name="connsiteX141" fmla="*/ 4418018 w 10079079"/>
              <a:gd name="connsiteY141" fmla="*/ 0 h 5373384"/>
              <a:gd name="connsiteX142" fmla="*/ 4469389 w 10079079"/>
              <a:gd name="connsiteY142" fmla="*/ 10274 h 53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079079" h="5373384">
                <a:moveTo>
                  <a:pt x="4469389" y="10274"/>
                </a:moveTo>
                <a:lnTo>
                  <a:pt x="4469389" y="10274"/>
                </a:lnTo>
                <a:cubicBezTo>
                  <a:pt x="4021742" y="99802"/>
                  <a:pt x="4439494" y="11505"/>
                  <a:pt x="3380328" y="369870"/>
                </a:cubicBezTo>
                <a:cubicBezTo>
                  <a:pt x="2626435" y="624947"/>
                  <a:pt x="3298167" y="401825"/>
                  <a:pt x="2784427" y="544530"/>
                </a:cubicBezTo>
                <a:cubicBezTo>
                  <a:pt x="2483734" y="628056"/>
                  <a:pt x="2761555" y="572040"/>
                  <a:pt x="2517299" y="616449"/>
                </a:cubicBezTo>
                <a:cubicBezTo>
                  <a:pt x="2479231" y="630725"/>
                  <a:pt x="2331550" y="684981"/>
                  <a:pt x="2311816" y="698643"/>
                </a:cubicBezTo>
                <a:cubicBezTo>
                  <a:pt x="2267295" y="729465"/>
                  <a:pt x="2221572" y="758620"/>
                  <a:pt x="2178252" y="791110"/>
                </a:cubicBezTo>
                <a:cubicBezTo>
                  <a:pt x="2150854" y="811658"/>
                  <a:pt x="2125577" y="835391"/>
                  <a:pt x="2096058" y="852755"/>
                </a:cubicBezTo>
                <a:cubicBezTo>
                  <a:pt x="2066985" y="869857"/>
                  <a:pt x="2033760" y="878768"/>
                  <a:pt x="2003591" y="893852"/>
                </a:cubicBezTo>
                <a:cubicBezTo>
                  <a:pt x="1949889" y="920703"/>
                  <a:pt x="1924613" y="943936"/>
                  <a:pt x="1870027" y="965771"/>
                </a:cubicBezTo>
                <a:cubicBezTo>
                  <a:pt x="1805642" y="991525"/>
                  <a:pt x="1738894" y="1011176"/>
                  <a:pt x="1674818" y="1037690"/>
                </a:cubicBezTo>
                <a:cubicBezTo>
                  <a:pt x="1639438" y="1052330"/>
                  <a:pt x="1607482" y="1074482"/>
                  <a:pt x="1572076" y="1089061"/>
                </a:cubicBezTo>
                <a:cubicBezTo>
                  <a:pt x="1267368" y="1214529"/>
                  <a:pt x="1419569" y="1151490"/>
                  <a:pt x="1202207" y="1212351"/>
                </a:cubicBezTo>
                <a:cubicBezTo>
                  <a:pt x="1157351" y="1224911"/>
                  <a:pt x="1114115" y="1243342"/>
                  <a:pt x="1068643" y="1253447"/>
                </a:cubicBezTo>
                <a:cubicBezTo>
                  <a:pt x="872152" y="1297111"/>
                  <a:pt x="803754" y="1297142"/>
                  <a:pt x="606306" y="1315092"/>
                </a:cubicBezTo>
                <a:cubicBezTo>
                  <a:pt x="585758" y="1321941"/>
                  <a:pt x="565487" y="1329690"/>
                  <a:pt x="544661" y="1335640"/>
                </a:cubicBezTo>
                <a:cubicBezTo>
                  <a:pt x="517506" y="1343398"/>
                  <a:pt x="488020" y="1344164"/>
                  <a:pt x="462467" y="1356189"/>
                </a:cubicBezTo>
                <a:cubicBezTo>
                  <a:pt x="393917" y="1388448"/>
                  <a:pt x="348488" y="1435746"/>
                  <a:pt x="298081" y="1489753"/>
                </a:cubicBezTo>
                <a:cubicBezTo>
                  <a:pt x="273241" y="1516367"/>
                  <a:pt x="247691" y="1542589"/>
                  <a:pt x="226162" y="1571946"/>
                </a:cubicBezTo>
                <a:cubicBezTo>
                  <a:pt x="209834" y="1594212"/>
                  <a:pt x="199996" y="1620639"/>
                  <a:pt x="185065" y="1643865"/>
                </a:cubicBezTo>
                <a:cubicBezTo>
                  <a:pt x="169134" y="1668647"/>
                  <a:pt x="150036" y="1691271"/>
                  <a:pt x="133694" y="1715784"/>
                </a:cubicBezTo>
                <a:cubicBezTo>
                  <a:pt x="115772" y="1742667"/>
                  <a:pt x="100714" y="1771414"/>
                  <a:pt x="82324" y="1797978"/>
                </a:cubicBezTo>
                <a:cubicBezTo>
                  <a:pt x="13924" y="1896778"/>
                  <a:pt x="63420" y="1804960"/>
                  <a:pt x="20679" y="1890445"/>
                </a:cubicBezTo>
                <a:cubicBezTo>
                  <a:pt x="-8286" y="2035275"/>
                  <a:pt x="-8559" y="2013760"/>
                  <a:pt x="30953" y="2270589"/>
                </a:cubicBezTo>
                <a:cubicBezTo>
                  <a:pt x="35151" y="2297879"/>
                  <a:pt x="59701" y="2317812"/>
                  <a:pt x="72049" y="2342508"/>
                </a:cubicBezTo>
                <a:cubicBezTo>
                  <a:pt x="99004" y="2396417"/>
                  <a:pt x="55087" y="2370660"/>
                  <a:pt x="133694" y="2434975"/>
                </a:cubicBezTo>
                <a:cubicBezTo>
                  <a:pt x="178882" y="2471947"/>
                  <a:pt x="359188" y="2598303"/>
                  <a:pt x="431645" y="2630184"/>
                </a:cubicBezTo>
                <a:cubicBezTo>
                  <a:pt x="474281" y="2648944"/>
                  <a:pt x="521018" y="2656551"/>
                  <a:pt x="565209" y="2671281"/>
                </a:cubicBezTo>
                <a:cubicBezTo>
                  <a:pt x="744191" y="2730942"/>
                  <a:pt x="610041" y="2698741"/>
                  <a:pt x="780966" y="2732926"/>
                </a:cubicBezTo>
                <a:cubicBezTo>
                  <a:pt x="808364" y="2746625"/>
                  <a:pt x="835096" y="2761744"/>
                  <a:pt x="863160" y="2774022"/>
                </a:cubicBezTo>
                <a:cubicBezTo>
                  <a:pt x="901268" y="2790694"/>
                  <a:pt x="979522" y="2814095"/>
                  <a:pt x="1017272" y="2835667"/>
                </a:cubicBezTo>
                <a:cubicBezTo>
                  <a:pt x="1042851" y="2850284"/>
                  <a:pt x="1064678" y="2870696"/>
                  <a:pt x="1089191" y="2887038"/>
                </a:cubicBezTo>
                <a:cubicBezTo>
                  <a:pt x="1116073" y="2904960"/>
                  <a:pt x="1146720" y="2917539"/>
                  <a:pt x="1171384" y="2938409"/>
                </a:cubicBezTo>
                <a:cubicBezTo>
                  <a:pt x="1191803" y="2955687"/>
                  <a:pt x="1207208" y="2978288"/>
                  <a:pt x="1222755" y="3000054"/>
                </a:cubicBezTo>
                <a:cubicBezTo>
                  <a:pt x="1377708" y="3216987"/>
                  <a:pt x="1280428" y="3086279"/>
                  <a:pt x="1356319" y="3205537"/>
                </a:cubicBezTo>
                <a:cubicBezTo>
                  <a:pt x="1369578" y="3226372"/>
                  <a:pt x="1383717" y="3246634"/>
                  <a:pt x="1397416" y="3267182"/>
                </a:cubicBezTo>
                <a:cubicBezTo>
                  <a:pt x="1400841" y="3294580"/>
                  <a:pt x="1401905" y="3322377"/>
                  <a:pt x="1407690" y="3349375"/>
                </a:cubicBezTo>
                <a:cubicBezTo>
                  <a:pt x="1418415" y="3399425"/>
                  <a:pt x="1456049" y="3427062"/>
                  <a:pt x="1397416" y="3472665"/>
                </a:cubicBezTo>
                <a:cubicBezTo>
                  <a:pt x="1380972" y="3485454"/>
                  <a:pt x="1356198" y="3478854"/>
                  <a:pt x="1335771" y="3482939"/>
                </a:cubicBezTo>
                <a:cubicBezTo>
                  <a:pt x="1321925" y="3485708"/>
                  <a:pt x="1308373" y="3489788"/>
                  <a:pt x="1294674" y="3493213"/>
                </a:cubicBezTo>
                <a:cubicBezTo>
                  <a:pt x="1230769" y="3535818"/>
                  <a:pt x="1293324" y="3499471"/>
                  <a:pt x="1171384" y="3534310"/>
                </a:cubicBezTo>
                <a:cubicBezTo>
                  <a:pt x="1153651" y="3539377"/>
                  <a:pt x="1137137" y="3548009"/>
                  <a:pt x="1120013" y="3554858"/>
                </a:cubicBezTo>
                <a:cubicBezTo>
                  <a:pt x="1097340" y="3585090"/>
                  <a:pt x="1086987" y="3602929"/>
                  <a:pt x="1058369" y="3626778"/>
                </a:cubicBezTo>
                <a:cubicBezTo>
                  <a:pt x="1028372" y="3651776"/>
                  <a:pt x="1003949" y="3689917"/>
                  <a:pt x="965901" y="3698697"/>
                </a:cubicBezTo>
                <a:cubicBezTo>
                  <a:pt x="815321" y="3733446"/>
                  <a:pt x="877141" y="3720558"/>
                  <a:pt x="780966" y="3739793"/>
                </a:cubicBezTo>
                <a:cubicBezTo>
                  <a:pt x="760418" y="3750067"/>
                  <a:pt x="741279" y="3763860"/>
                  <a:pt x="719321" y="3770616"/>
                </a:cubicBezTo>
                <a:cubicBezTo>
                  <a:pt x="696176" y="3777738"/>
                  <a:pt x="669448" y="3770869"/>
                  <a:pt x="647402" y="3780890"/>
                </a:cubicBezTo>
                <a:cubicBezTo>
                  <a:pt x="629766" y="3788906"/>
                  <a:pt x="621260" y="3809671"/>
                  <a:pt x="606306" y="3821986"/>
                </a:cubicBezTo>
                <a:cubicBezTo>
                  <a:pt x="562947" y="3857694"/>
                  <a:pt x="512460" y="3885010"/>
                  <a:pt x="472742" y="3924728"/>
                </a:cubicBezTo>
                <a:cubicBezTo>
                  <a:pt x="459043" y="3938427"/>
                  <a:pt x="446125" y="3952954"/>
                  <a:pt x="431645" y="3965825"/>
                </a:cubicBezTo>
                <a:cubicBezTo>
                  <a:pt x="382299" y="4009687"/>
                  <a:pt x="380626" y="3999663"/>
                  <a:pt x="339178" y="4048018"/>
                </a:cubicBezTo>
                <a:cubicBezTo>
                  <a:pt x="331142" y="4057393"/>
                  <a:pt x="326889" y="4069662"/>
                  <a:pt x="318629" y="4078840"/>
                </a:cubicBezTo>
                <a:cubicBezTo>
                  <a:pt x="295949" y="4104040"/>
                  <a:pt x="246710" y="4150760"/>
                  <a:pt x="246710" y="4150760"/>
                </a:cubicBezTo>
                <a:cubicBezTo>
                  <a:pt x="250135" y="4167883"/>
                  <a:pt x="257902" y="4184692"/>
                  <a:pt x="256984" y="4202130"/>
                </a:cubicBezTo>
                <a:cubicBezTo>
                  <a:pt x="252510" y="4287141"/>
                  <a:pt x="223290" y="4407314"/>
                  <a:pt x="205613" y="4489807"/>
                </a:cubicBezTo>
                <a:cubicBezTo>
                  <a:pt x="202188" y="4530904"/>
                  <a:pt x="185894" y="4572954"/>
                  <a:pt x="195339" y="4613097"/>
                </a:cubicBezTo>
                <a:cubicBezTo>
                  <a:pt x="200886" y="4636670"/>
                  <a:pt x="231582" y="4645557"/>
                  <a:pt x="246710" y="4664467"/>
                </a:cubicBezTo>
                <a:cubicBezTo>
                  <a:pt x="265031" y="4687368"/>
                  <a:pt x="283827" y="4736866"/>
                  <a:pt x="308355" y="4756935"/>
                </a:cubicBezTo>
                <a:cubicBezTo>
                  <a:pt x="387460" y="4821658"/>
                  <a:pt x="382836" y="4801882"/>
                  <a:pt x="472742" y="4828854"/>
                </a:cubicBezTo>
                <a:cubicBezTo>
                  <a:pt x="514234" y="4841302"/>
                  <a:pt x="552927" y="4865641"/>
                  <a:pt x="596031" y="4869951"/>
                </a:cubicBezTo>
                <a:cubicBezTo>
                  <a:pt x="666164" y="4876964"/>
                  <a:pt x="778404" y="4886728"/>
                  <a:pt x="842611" y="4900773"/>
                </a:cubicBezTo>
                <a:cubicBezTo>
                  <a:pt x="905112" y="4914445"/>
                  <a:pt x="965124" y="4938117"/>
                  <a:pt x="1027546" y="4952144"/>
                </a:cubicBezTo>
                <a:cubicBezTo>
                  <a:pt x="1550675" y="5069701"/>
                  <a:pt x="1691406" y="5095262"/>
                  <a:pt x="2147429" y="5178175"/>
                </a:cubicBezTo>
                <a:cubicBezTo>
                  <a:pt x="2280939" y="5202449"/>
                  <a:pt x="2415972" y="5219259"/>
                  <a:pt x="2548121" y="5250094"/>
                </a:cubicBezTo>
                <a:cubicBezTo>
                  <a:pt x="2650863" y="5274067"/>
                  <a:pt x="2752012" y="5306363"/>
                  <a:pt x="2856346" y="5322013"/>
                </a:cubicBezTo>
                <a:cubicBezTo>
                  <a:pt x="3026532" y="5347541"/>
                  <a:pt x="3198818" y="5356260"/>
                  <a:pt x="3370054" y="5373384"/>
                </a:cubicBezTo>
                <a:lnTo>
                  <a:pt x="4037874" y="5332288"/>
                </a:lnTo>
                <a:cubicBezTo>
                  <a:pt x="4748586" y="5279920"/>
                  <a:pt x="3987482" y="5316407"/>
                  <a:pt x="4592679" y="5291191"/>
                </a:cubicBezTo>
                <a:cubicBezTo>
                  <a:pt x="5352334" y="5367157"/>
                  <a:pt x="4934710" y="5354484"/>
                  <a:pt x="5846126" y="5291191"/>
                </a:cubicBezTo>
                <a:cubicBezTo>
                  <a:pt x="5976265" y="5267218"/>
                  <a:pt x="6105944" y="5240594"/>
                  <a:pt x="6236544" y="5219272"/>
                </a:cubicBezTo>
                <a:cubicBezTo>
                  <a:pt x="6674996" y="5147688"/>
                  <a:pt x="6708636" y="5144848"/>
                  <a:pt x="7017380" y="5106256"/>
                </a:cubicBezTo>
                <a:cubicBezTo>
                  <a:pt x="7154369" y="5116530"/>
                  <a:pt x="7291654" y="5123410"/>
                  <a:pt x="7428346" y="5137079"/>
                </a:cubicBezTo>
                <a:cubicBezTo>
                  <a:pt x="7497263" y="5143971"/>
                  <a:pt x="7565054" y="5159714"/>
                  <a:pt x="7633829" y="5167901"/>
                </a:cubicBezTo>
                <a:cubicBezTo>
                  <a:pt x="7708953" y="5176844"/>
                  <a:pt x="7784517" y="5181600"/>
                  <a:pt x="7859861" y="5188449"/>
                </a:cubicBezTo>
                <a:cubicBezTo>
                  <a:pt x="8014802" y="5235606"/>
                  <a:pt x="8183413" y="5291265"/>
                  <a:pt x="8342746" y="5322013"/>
                </a:cubicBezTo>
                <a:cubicBezTo>
                  <a:pt x="8454981" y="5343672"/>
                  <a:pt x="8681793" y="5373384"/>
                  <a:pt x="8681793" y="5373384"/>
                </a:cubicBezTo>
                <a:cubicBezTo>
                  <a:pt x="8729739" y="5369959"/>
                  <a:pt x="8779498" y="5376612"/>
                  <a:pt x="8825631" y="5363110"/>
                </a:cubicBezTo>
                <a:cubicBezTo>
                  <a:pt x="8903490" y="5340322"/>
                  <a:pt x="9195525" y="5214516"/>
                  <a:pt x="9287969" y="5157627"/>
                </a:cubicBezTo>
                <a:cubicBezTo>
                  <a:pt x="9407695" y="5083949"/>
                  <a:pt x="9517563" y="4994999"/>
                  <a:pt x="9637290" y="4921321"/>
                </a:cubicBezTo>
                <a:cubicBezTo>
                  <a:pt x="9873281" y="4776096"/>
                  <a:pt x="9672959" y="4893976"/>
                  <a:pt x="9873596" y="4787757"/>
                </a:cubicBezTo>
                <a:cubicBezTo>
                  <a:pt x="9990079" y="4726090"/>
                  <a:pt x="9900809" y="4764544"/>
                  <a:pt x="9996885" y="4726112"/>
                </a:cubicBezTo>
                <a:cubicBezTo>
                  <a:pt x="10060604" y="4534956"/>
                  <a:pt x="10034008" y="4624241"/>
                  <a:pt x="10079079" y="4458984"/>
                </a:cubicBezTo>
                <a:cubicBezTo>
                  <a:pt x="10075654" y="4387065"/>
                  <a:pt x="10074124" y="4315031"/>
                  <a:pt x="10068805" y="4243227"/>
                </a:cubicBezTo>
                <a:cubicBezTo>
                  <a:pt x="10067266" y="4222452"/>
                  <a:pt x="10067846" y="4200215"/>
                  <a:pt x="10058530" y="4181582"/>
                </a:cubicBezTo>
                <a:cubicBezTo>
                  <a:pt x="10039835" y="4144191"/>
                  <a:pt x="10008410" y="4114511"/>
                  <a:pt x="9986611" y="4078840"/>
                </a:cubicBezTo>
                <a:cubicBezTo>
                  <a:pt x="9970638" y="4052703"/>
                  <a:pt x="9965865" y="4019541"/>
                  <a:pt x="9945515" y="3996647"/>
                </a:cubicBezTo>
                <a:cubicBezTo>
                  <a:pt x="9936134" y="3986093"/>
                  <a:pt x="9917568" y="3991519"/>
                  <a:pt x="9904418" y="3986373"/>
                </a:cubicBezTo>
                <a:cubicBezTo>
                  <a:pt x="9838670" y="3960646"/>
                  <a:pt x="9774555" y="3930912"/>
                  <a:pt x="9709209" y="3904180"/>
                </a:cubicBezTo>
                <a:cubicBezTo>
                  <a:pt x="9699186" y="3900080"/>
                  <a:pt x="9688549" y="3897650"/>
                  <a:pt x="9678387" y="3893906"/>
                </a:cubicBezTo>
                <a:lnTo>
                  <a:pt x="9514000" y="3832261"/>
                </a:lnTo>
                <a:cubicBezTo>
                  <a:pt x="9450350" y="3807354"/>
                  <a:pt x="9443424" y="3797687"/>
                  <a:pt x="9380436" y="3780890"/>
                </a:cubicBezTo>
                <a:cubicBezTo>
                  <a:pt x="9349928" y="3772755"/>
                  <a:pt x="9318704" y="3767574"/>
                  <a:pt x="9287969" y="3760342"/>
                </a:cubicBezTo>
                <a:cubicBezTo>
                  <a:pt x="9221035" y="3744593"/>
                  <a:pt x="9172694" y="3728920"/>
                  <a:pt x="9103034" y="3719245"/>
                </a:cubicBezTo>
                <a:cubicBezTo>
                  <a:pt x="9014253" y="3706914"/>
                  <a:pt x="8924960" y="3698600"/>
                  <a:pt x="8835906" y="3688422"/>
                </a:cubicBezTo>
                <a:lnTo>
                  <a:pt x="8743438" y="3678148"/>
                </a:lnTo>
                <a:cubicBezTo>
                  <a:pt x="8676825" y="3663345"/>
                  <a:pt x="8621686" y="3654420"/>
                  <a:pt x="8558503" y="3626778"/>
                </a:cubicBezTo>
                <a:cubicBezTo>
                  <a:pt x="8503242" y="3602601"/>
                  <a:pt x="8469160" y="3574110"/>
                  <a:pt x="8424939" y="3534310"/>
                </a:cubicBezTo>
                <a:cubicBezTo>
                  <a:pt x="8410539" y="3521350"/>
                  <a:pt x="8395238" y="3508881"/>
                  <a:pt x="8383843" y="3493213"/>
                </a:cubicBezTo>
                <a:cubicBezTo>
                  <a:pt x="8367603" y="3470883"/>
                  <a:pt x="8356445" y="3445267"/>
                  <a:pt x="8342746" y="3421294"/>
                </a:cubicBezTo>
                <a:cubicBezTo>
                  <a:pt x="8335897" y="3393896"/>
                  <a:pt x="8317793" y="3366996"/>
                  <a:pt x="8322198" y="3339101"/>
                </a:cubicBezTo>
                <a:cubicBezTo>
                  <a:pt x="8338782" y="3234070"/>
                  <a:pt x="8359548" y="3127289"/>
                  <a:pt x="8404391" y="3030876"/>
                </a:cubicBezTo>
                <a:cubicBezTo>
                  <a:pt x="8447703" y="2937754"/>
                  <a:pt x="8666660" y="2791476"/>
                  <a:pt x="8733164" y="2753474"/>
                </a:cubicBezTo>
                <a:cubicBezTo>
                  <a:pt x="8781110" y="2726076"/>
                  <a:pt x="8829650" y="2699692"/>
                  <a:pt x="8877002" y="2671281"/>
                </a:cubicBezTo>
                <a:cubicBezTo>
                  <a:pt x="9021086" y="2584831"/>
                  <a:pt x="8957999" y="2608900"/>
                  <a:pt x="9113308" y="2537717"/>
                </a:cubicBezTo>
                <a:cubicBezTo>
                  <a:pt x="9558172" y="2333821"/>
                  <a:pt x="8943020" y="2632297"/>
                  <a:pt x="9339339" y="2424701"/>
                </a:cubicBezTo>
                <a:cubicBezTo>
                  <a:pt x="9375996" y="2405500"/>
                  <a:pt x="9416330" y="2393692"/>
                  <a:pt x="9452355" y="2373330"/>
                </a:cubicBezTo>
                <a:cubicBezTo>
                  <a:pt x="9509065" y="2341277"/>
                  <a:pt x="9585810" y="2287569"/>
                  <a:pt x="9637290" y="2239766"/>
                </a:cubicBezTo>
                <a:cubicBezTo>
                  <a:pt x="9665683" y="2213401"/>
                  <a:pt x="9694852" y="2187482"/>
                  <a:pt x="9719483" y="2157573"/>
                </a:cubicBezTo>
                <a:cubicBezTo>
                  <a:pt x="9753526" y="2116235"/>
                  <a:pt x="9801436" y="2034885"/>
                  <a:pt x="9822225" y="1982912"/>
                </a:cubicBezTo>
                <a:cubicBezTo>
                  <a:pt x="9840990" y="1936000"/>
                  <a:pt x="9844946" y="1897956"/>
                  <a:pt x="9853047" y="1849348"/>
                </a:cubicBezTo>
                <a:cubicBezTo>
                  <a:pt x="9842773" y="1797977"/>
                  <a:pt x="9859269" y="1732280"/>
                  <a:pt x="9822225" y="1695236"/>
                </a:cubicBezTo>
                <a:cubicBezTo>
                  <a:pt x="9791402" y="1664414"/>
                  <a:pt x="9766026" y="1626948"/>
                  <a:pt x="9729757" y="1602769"/>
                </a:cubicBezTo>
                <a:cubicBezTo>
                  <a:pt x="9678505" y="1568601"/>
                  <a:pt x="9661966" y="1560146"/>
                  <a:pt x="9616742" y="1520575"/>
                </a:cubicBezTo>
                <a:cubicBezTo>
                  <a:pt x="9578427" y="1487049"/>
                  <a:pt x="9547215" y="1444306"/>
                  <a:pt x="9503726" y="1417834"/>
                </a:cubicBezTo>
                <a:cubicBezTo>
                  <a:pt x="9466722" y="1395310"/>
                  <a:pt x="9422089" y="1388638"/>
                  <a:pt x="9380436" y="1376737"/>
                </a:cubicBezTo>
                <a:cubicBezTo>
                  <a:pt x="9247418" y="1338732"/>
                  <a:pt x="9371784" y="1372720"/>
                  <a:pt x="9216049" y="1335640"/>
                </a:cubicBezTo>
                <a:cubicBezTo>
                  <a:pt x="9053099" y="1296842"/>
                  <a:pt x="9103609" y="1301187"/>
                  <a:pt x="8907825" y="1273995"/>
                </a:cubicBezTo>
                <a:cubicBezTo>
                  <a:pt x="8624264" y="1234611"/>
                  <a:pt x="8817493" y="1275140"/>
                  <a:pt x="8517407" y="1222625"/>
                </a:cubicBezTo>
                <a:cubicBezTo>
                  <a:pt x="8448602" y="1210584"/>
                  <a:pt x="8380676" y="1193868"/>
                  <a:pt x="8311924" y="1181528"/>
                </a:cubicBezTo>
                <a:cubicBezTo>
                  <a:pt x="8247084" y="1169890"/>
                  <a:pt x="8181661" y="1161735"/>
                  <a:pt x="8116715" y="1150706"/>
                </a:cubicBezTo>
                <a:cubicBezTo>
                  <a:pt x="7690860" y="1078391"/>
                  <a:pt x="7896619" y="1097677"/>
                  <a:pt x="7613281" y="1078786"/>
                </a:cubicBezTo>
                <a:cubicBezTo>
                  <a:pt x="7451221" y="1050188"/>
                  <a:pt x="7440267" y="1058314"/>
                  <a:pt x="7294782" y="996593"/>
                </a:cubicBezTo>
                <a:cubicBezTo>
                  <a:pt x="7228500" y="968473"/>
                  <a:pt x="7167879" y="926895"/>
                  <a:pt x="7099573" y="904126"/>
                </a:cubicBezTo>
                <a:cubicBezTo>
                  <a:pt x="7068751" y="893852"/>
                  <a:pt x="7034139" y="891325"/>
                  <a:pt x="7007106" y="873303"/>
                </a:cubicBezTo>
                <a:cubicBezTo>
                  <a:pt x="6986558" y="859604"/>
                  <a:pt x="6966747" y="844728"/>
                  <a:pt x="6945461" y="832207"/>
                </a:cubicBezTo>
                <a:cubicBezTo>
                  <a:pt x="6908474" y="810450"/>
                  <a:pt x="6868424" y="793948"/>
                  <a:pt x="6832445" y="770562"/>
                </a:cubicBezTo>
                <a:cubicBezTo>
                  <a:pt x="6740010" y="710479"/>
                  <a:pt x="6741183" y="681547"/>
                  <a:pt x="6637236" y="636998"/>
                </a:cubicBezTo>
                <a:cubicBezTo>
                  <a:pt x="6577510" y="611401"/>
                  <a:pt x="6514488" y="594198"/>
                  <a:pt x="6452301" y="575353"/>
                </a:cubicBezTo>
                <a:cubicBezTo>
                  <a:pt x="6401420" y="559934"/>
                  <a:pt x="6347445" y="554266"/>
                  <a:pt x="6298189" y="534256"/>
                </a:cubicBezTo>
                <a:cubicBezTo>
                  <a:pt x="6237157" y="509462"/>
                  <a:pt x="6183191" y="469716"/>
                  <a:pt x="6123528" y="441789"/>
                </a:cubicBezTo>
                <a:cubicBezTo>
                  <a:pt x="6022115" y="394319"/>
                  <a:pt x="5917990" y="352872"/>
                  <a:pt x="5815303" y="308225"/>
                </a:cubicBezTo>
                <a:cubicBezTo>
                  <a:pt x="5760453" y="284377"/>
                  <a:pt x="5707407" y="255955"/>
                  <a:pt x="5650917" y="236306"/>
                </a:cubicBezTo>
                <a:cubicBezTo>
                  <a:pt x="5200769" y="79731"/>
                  <a:pt x="5578239" y="197405"/>
                  <a:pt x="5301596" y="133564"/>
                </a:cubicBezTo>
                <a:cubicBezTo>
                  <a:pt x="5249791" y="121609"/>
                  <a:pt x="5200466" y="96882"/>
                  <a:pt x="5147483" y="92467"/>
                </a:cubicBezTo>
                <a:cubicBezTo>
                  <a:pt x="4993288" y="79618"/>
                  <a:pt x="5065180" y="86747"/>
                  <a:pt x="4931726" y="71919"/>
                </a:cubicBezTo>
                <a:cubicBezTo>
                  <a:pt x="4914602" y="61645"/>
                  <a:pt x="4898216" y="50028"/>
                  <a:pt x="4880355" y="41097"/>
                </a:cubicBezTo>
                <a:cubicBezTo>
                  <a:pt x="4870669" y="36254"/>
                  <a:pt x="4859711" y="34523"/>
                  <a:pt x="4849533" y="30822"/>
                </a:cubicBezTo>
                <a:cubicBezTo>
                  <a:pt x="4822034" y="20822"/>
                  <a:pt x="4794737" y="10274"/>
                  <a:pt x="4767339" y="0"/>
                </a:cubicBezTo>
                <a:cubicBezTo>
                  <a:pt x="4705694" y="6849"/>
                  <a:pt x="4643860" y="12168"/>
                  <a:pt x="4582405" y="20548"/>
                </a:cubicBezTo>
                <a:cubicBezTo>
                  <a:pt x="4568414" y="22456"/>
                  <a:pt x="4555429" y="30822"/>
                  <a:pt x="4541308" y="30822"/>
                </a:cubicBezTo>
                <a:cubicBezTo>
                  <a:pt x="4517092" y="30822"/>
                  <a:pt x="4493362" y="23973"/>
                  <a:pt x="4469389" y="20548"/>
                </a:cubicBezTo>
                <a:cubicBezTo>
                  <a:pt x="4431301" y="7852"/>
                  <a:pt x="4448253" y="15117"/>
                  <a:pt x="4418018" y="0"/>
                </a:cubicBezTo>
                <a:lnTo>
                  <a:pt x="4469389" y="10274"/>
                </a:ln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B660C0-38AA-4E90-73C3-3E9D1A74E42F}"/>
              </a:ext>
            </a:extLst>
          </p:cNvPr>
          <p:cNvCxnSpPr>
            <a:cxnSpLocks/>
          </p:cNvCxnSpPr>
          <p:nvPr/>
        </p:nvCxnSpPr>
        <p:spPr>
          <a:xfrm flipH="1">
            <a:off x="6095999" y="1130934"/>
            <a:ext cx="1" cy="354295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17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193EA-D91C-A11A-4426-42E8EC81A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48EFF-2CB2-4803-9DAC-EB7600BB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CE12350-12A0-5F99-3648-55F357A3709F}"/>
              </a:ext>
            </a:extLst>
          </p:cNvPr>
          <p:cNvSpPr/>
          <p:nvPr/>
        </p:nvSpPr>
        <p:spPr>
          <a:xfrm>
            <a:off x="5390964" y="652356"/>
            <a:ext cx="1410071" cy="4785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08671E-537F-1A08-D3EA-667057F7738E}"/>
              </a:ext>
            </a:extLst>
          </p:cNvPr>
          <p:cNvSpPr/>
          <p:nvPr/>
        </p:nvSpPr>
        <p:spPr>
          <a:xfrm>
            <a:off x="1613043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1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56C87-7A64-6831-7A57-D08E600B1920}"/>
              </a:ext>
            </a:extLst>
          </p:cNvPr>
          <p:cNvSpPr/>
          <p:nvPr/>
        </p:nvSpPr>
        <p:spPr>
          <a:xfrm>
            <a:off x="9438526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2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642BD-C644-F3EB-876A-C732D1FF460A}"/>
              </a:ext>
            </a:extLst>
          </p:cNvPr>
          <p:cNvSpPr/>
          <p:nvPr/>
        </p:nvSpPr>
        <p:spPr>
          <a:xfrm>
            <a:off x="1613043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3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D43B-7107-08C7-D228-7E7F38205BB4}"/>
              </a:ext>
            </a:extLst>
          </p:cNvPr>
          <p:cNvSpPr/>
          <p:nvPr/>
        </p:nvSpPr>
        <p:spPr>
          <a:xfrm>
            <a:off x="9438525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4</a:t>
            </a:r>
            <a:endParaRPr lang="ko-KR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D6C9F-4E4B-CAC9-2689-9580FBBC359A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2183259" y="1130934"/>
            <a:ext cx="3912741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8AF419-DF60-079F-EA9F-CDEA61828D57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 flipH="1">
            <a:off x="2183259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47A3C5-AB49-32A3-5069-F2429DEC9D53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6096000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B95D9D-7036-7F0B-F8D6-97E84F7A28BF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H="1" flipV="1">
            <a:off x="6096000" y="1130934"/>
            <a:ext cx="3912742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85172B-353A-DDFA-E51E-4A2F2CA94B1E}"/>
              </a:ext>
            </a:extLst>
          </p:cNvPr>
          <p:cNvSpPr/>
          <p:nvPr/>
        </p:nvSpPr>
        <p:spPr>
          <a:xfrm>
            <a:off x="698643" y="891645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1C4DBB6-859F-0E89-127B-E2711775CFE3}"/>
              </a:ext>
            </a:extLst>
          </p:cNvPr>
          <p:cNvSpPr/>
          <p:nvPr/>
        </p:nvSpPr>
        <p:spPr>
          <a:xfrm>
            <a:off x="698643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0441EF0-CC59-BFE0-40EB-CC10A1FCFCDC}"/>
              </a:ext>
            </a:extLst>
          </p:cNvPr>
          <p:cNvSpPr/>
          <p:nvPr/>
        </p:nvSpPr>
        <p:spPr>
          <a:xfrm>
            <a:off x="9859766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B77ADF7-A2FD-5B23-E529-0D8E5E43F815}"/>
              </a:ext>
            </a:extLst>
          </p:cNvPr>
          <p:cNvSpPr/>
          <p:nvPr/>
        </p:nvSpPr>
        <p:spPr>
          <a:xfrm>
            <a:off x="9859765" y="887011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315387-93AE-468F-FD50-5DF0E411FA5D}"/>
              </a:ext>
            </a:extLst>
          </p:cNvPr>
          <p:cNvCxnSpPr>
            <a:stCxn id="20" idx="2"/>
            <a:endCxn id="5" idx="0"/>
          </p:cNvCxnSpPr>
          <p:nvPr/>
        </p:nvCxnSpPr>
        <p:spPr>
          <a:xfrm>
            <a:off x="1515439" y="1442689"/>
            <a:ext cx="667820" cy="478578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E09CA2-22D5-DD16-2E78-0DC8168E6CAC}"/>
              </a:ext>
            </a:extLst>
          </p:cNvPr>
          <p:cNvCxnSpPr>
            <a:cxnSpLocks/>
            <a:stCxn id="23" idx="2"/>
            <a:endCxn id="6" idx="0"/>
          </p:cNvCxnSpPr>
          <p:nvPr/>
        </p:nvCxnSpPr>
        <p:spPr>
          <a:xfrm flipH="1">
            <a:off x="10008742" y="1438055"/>
            <a:ext cx="667819" cy="483212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C3340E-AB87-C877-3DCB-29DA32E196CB}"/>
              </a:ext>
            </a:extLst>
          </p:cNvPr>
          <p:cNvCxnSpPr>
            <a:cxnSpLocks/>
            <a:stCxn id="22" idx="2"/>
            <a:endCxn id="8" idx="0"/>
          </p:cNvCxnSpPr>
          <p:nvPr/>
        </p:nvCxnSpPr>
        <p:spPr>
          <a:xfrm flipH="1">
            <a:off x="10008741" y="4014161"/>
            <a:ext cx="667821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52F2D-07F7-C1B8-DD00-ACC3FE5F284D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1515439" y="4014161"/>
            <a:ext cx="667820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DC64175-A1E1-0821-05CB-25E34198CFFA}"/>
              </a:ext>
            </a:extLst>
          </p:cNvPr>
          <p:cNvSpPr/>
          <p:nvPr/>
        </p:nvSpPr>
        <p:spPr>
          <a:xfrm>
            <a:off x="5525783" y="467388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N</a:t>
            </a:r>
            <a:endParaRPr lang="ko-KR" alt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F75F30-7336-874E-423C-B81698BC3EEA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53474" y="2214081"/>
            <a:ext cx="6685052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BA575A-35A2-5299-C014-AD0BE4BBBB8E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753474" y="2214081"/>
            <a:ext cx="6685051" cy="2488060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70FF19-0D9D-28DB-854A-C72238144317}"/>
              </a:ext>
            </a:extLst>
          </p:cNvPr>
          <p:cNvCxnSpPr>
            <a:stCxn id="5" idx="3"/>
            <a:endCxn id="37" idx="0"/>
          </p:cNvCxnSpPr>
          <p:nvPr/>
        </p:nvCxnSpPr>
        <p:spPr>
          <a:xfrm>
            <a:off x="2753474" y="2214081"/>
            <a:ext cx="3342525" cy="2459806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26F66A-DC10-DA18-9C7F-AD17718266B7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183259" y="2214081"/>
            <a:ext cx="570215" cy="2195246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C279BB8-88F2-F29E-B8AE-0EC28A410659}"/>
              </a:ext>
            </a:extLst>
          </p:cNvPr>
          <p:cNvSpPr/>
          <p:nvPr/>
        </p:nvSpPr>
        <p:spPr>
          <a:xfrm>
            <a:off x="1130029" y="390418"/>
            <a:ext cx="10079079" cy="5373384"/>
          </a:xfrm>
          <a:custGeom>
            <a:avLst/>
            <a:gdLst>
              <a:gd name="connsiteX0" fmla="*/ 4469389 w 10079079"/>
              <a:gd name="connsiteY0" fmla="*/ 10274 h 5373384"/>
              <a:gd name="connsiteX1" fmla="*/ 4469389 w 10079079"/>
              <a:gd name="connsiteY1" fmla="*/ 10274 h 5373384"/>
              <a:gd name="connsiteX2" fmla="*/ 3380328 w 10079079"/>
              <a:gd name="connsiteY2" fmla="*/ 369870 h 5373384"/>
              <a:gd name="connsiteX3" fmla="*/ 2784427 w 10079079"/>
              <a:gd name="connsiteY3" fmla="*/ 544530 h 5373384"/>
              <a:gd name="connsiteX4" fmla="*/ 2517299 w 10079079"/>
              <a:gd name="connsiteY4" fmla="*/ 616449 h 5373384"/>
              <a:gd name="connsiteX5" fmla="*/ 2311816 w 10079079"/>
              <a:gd name="connsiteY5" fmla="*/ 698643 h 5373384"/>
              <a:gd name="connsiteX6" fmla="*/ 2178252 w 10079079"/>
              <a:gd name="connsiteY6" fmla="*/ 791110 h 5373384"/>
              <a:gd name="connsiteX7" fmla="*/ 2096058 w 10079079"/>
              <a:gd name="connsiteY7" fmla="*/ 852755 h 5373384"/>
              <a:gd name="connsiteX8" fmla="*/ 2003591 w 10079079"/>
              <a:gd name="connsiteY8" fmla="*/ 893852 h 5373384"/>
              <a:gd name="connsiteX9" fmla="*/ 1870027 w 10079079"/>
              <a:gd name="connsiteY9" fmla="*/ 965771 h 5373384"/>
              <a:gd name="connsiteX10" fmla="*/ 1674818 w 10079079"/>
              <a:gd name="connsiteY10" fmla="*/ 1037690 h 5373384"/>
              <a:gd name="connsiteX11" fmla="*/ 1572076 w 10079079"/>
              <a:gd name="connsiteY11" fmla="*/ 1089061 h 5373384"/>
              <a:gd name="connsiteX12" fmla="*/ 1202207 w 10079079"/>
              <a:gd name="connsiteY12" fmla="*/ 1212351 h 5373384"/>
              <a:gd name="connsiteX13" fmla="*/ 1068643 w 10079079"/>
              <a:gd name="connsiteY13" fmla="*/ 1253447 h 5373384"/>
              <a:gd name="connsiteX14" fmla="*/ 606306 w 10079079"/>
              <a:gd name="connsiteY14" fmla="*/ 1315092 h 5373384"/>
              <a:gd name="connsiteX15" fmla="*/ 544661 w 10079079"/>
              <a:gd name="connsiteY15" fmla="*/ 1335640 h 5373384"/>
              <a:gd name="connsiteX16" fmla="*/ 462467 w 10079079"/>
              <a:gd name="connsiteY16" fmla="*/ 1356189 h 5373384"/>
              <a:gd name="connsiteX17" fmla="*/ 298081 w 10079079"/>
              <a:gd name="connsiteY17" fmla="*/ 1489753 h 5373384"/>
              <a:gd name="connsiteX18" fmla="*/ 226162 w 10079079"/>
              <a:gd name="connsiteY18" fmla="*/ 1571946 h 5373384"/>
              <a:gd name="connsiteX19" fmla="*/ 185065 w 10079079"/>
              <a:gd name="connsiteY19" fmla="*/ 1643865 h 5373384"/>
              <a:gd name="connsiteX20" fmla="*/ 133694 w 10079079"/>
              <a:gd name="connsiteY20" fmla="*/ 1715784 h 5373384"/>
              <a:gd name="connsiteX21" fmla="*/ 82324 w 10079079"/>
              <a:gd name="connsiteY21" fmla="*/ 1797978 h 5373384"/>
              <a:gd name="connsiteX22" fmla="*/ 20679 w 10079079"/>
              <a:gd name="connsiteY22" fmla="*/ 1890445 h 5373384"/>
              <a:gd name="connsiteX23" fmla="*/ 30953 w 10079079"/>
              <a:gd name="connsiteY23" fmla="*/ 2270589 h 5373384"/>
              <a:gd name="connsiteX24" fmla="*/ 72049 w 10079079"/>
              <a:gd name="connsiteY24" fmla="*/ 2342508 h 5373384"/>
              <a:gd name="connsiteX25" fmla="*/ 133694 w 10079079"/>
              <a:gd name="connsiteY25" fmla="*/ 2434975 h 5373384"/>
              <a:gd name="connsiteX26" fmla="*/ 431645 w 10079079"/>
              <a:gd name="connsiteY26" fmla="*/ 2630184 h 5373384"/>
              <a:gd name="connsiteX27" fmla="*/ 565209 w 10079079"/>
              <a:gd name="connsiteY27" fmla="*/ 2671281 h 5373384"/>
              <a:gd name="connsiteX28" fmla="*/ 780966 w 10079079"/>
              <a:gd name="connsiteY28" fmla="*/ 2732926 h 5373384"/>
              <a:gd name="connsiteX29" fmla="*/ 863160 w 10079079"/>
              <a:gd name="connsiteY29" fmla="*/ 2774022 h 5373384"/>
              <a:gd name="connsiteX30" fmla="*/ 1017272 w 10079079"/>
              <a:gd name="connsiteY30" fmla="*/ 2835667 h 5373384"/>
              <a:gd name="connsiteX31" fmla="*/ 1089191 w 10079079"/>
              <a:gd name="connsiteY31" fmla="*/ 2887038 h 5373384"/>
              <a:gd name="connsiteX32" fmla="*/ 1171384 w 10079079"/>
              <a:gd name="connsiteY32" fmla="*/ 2938409 h 5373384"/>
              <a:gd name="connsiteX33" fmla="*/ 1222755 w 10079079"/>
              <a:gd name="connsiteY33" fmla="*/ 3000054 h 5373384"/>
              <a:gd name="connsiteX34" fmla="*/ 1356319 w 10079079"/>
              <a:gd name="connsiteY34" fmla="*/ 3205537 h 5373384"/>
              <a:gd name="connsiteX35" fmla="*/ 1397416 w 10079079"/>
              <a:gd name="connsiteY35" fmla="*/ 3267182 h 5373384"/>
              <a:gd name="connsiteX36" fmla="*/ 1407690 w 10079079"/>
              <a:gd name="connsiteY36" fmla="*/ 3349375 h 5373384"/>
              <a:gd name="connsiteX37" fmla="*/ 1397416 w 10079079"/>
              <a:gd name="connsiteY37" fmla="*/ 3472665 h 5373384"/>
              <a:gd name="connsiteX38" fmla="*/ 1335771 w 10079079"/>
              <a:gd name="connsiteY38" fmla="*/ 3482939 h 5373384"/>
              <a:gd name="connsiteX39" fmla="*/ 1294674 w 10079079"/>
              <a:gd name="connsiteY39" fmla="*/ 3493213 h 5373384"/>
              <a:gd name="connsiteX40" fmla="*/ 1171384 w 10079079"/>
              <a:gd name="connsiteY40" fmla="*/ 3534310 h 5373384"/>
              <a:gd name="connsiteX41" fmla="*/ 1120013 w 10079079"/>
              <a:gd name="connsiteY41" fmla="*/ 3554858 h 5373384"/>
              <a:gd name="connsiteX42" fmla="*/ 1058369 w 10079079"/>
              <a:gd name="connsiteY42" fmla="*/ 3626778 h 5373384"/>
              <a:gd name="connsiteX43" fmla="*/ 965901 w 10079079"/>
              <a:gd name="connsiteY43" fmla="*/ 3698697 h 5373384"/>
              <a:gd name="connsiteX44" fmla="*/ 780966 w 10079079"/>
              <a:gd name="connsiteY44" fmla="*/ 3739793 h 5373384"/>
              <a:gd name="connsiteX45" fmla="*/ 719321 w 10079079"/>
              <a:gd name="connsiteY45" fmla="*/ 3770616 h 5373384"/>
              <a:gd name="connsiteX46" fmla="*/ 647402 w 10079079"/>
              <a:gd name="connsiteY46" fmla="*/ 3780890 h 5373384"/>
              <a:gd name="connsiteX47" fmla="*/ 606306 w 10079079"/>
              <a:gd name="connsiteY47" fmla="*/ 3821986 h 5373384"/>
              <a:gd name="connsiteX48" fmla="*/ 472742 w 10079079"/>
              <a:gd name="connsiteY48" fmla="*/ 3924728 h 5373384"/>
              <a:gd name="connsiteX49" fmla="*/ 431645 w 10079079"/>
              <a:gd name="connsiteY49" fmla="*/ 3965825 h 5373384"/>
              <a:gd name="connsiteX50" fmla="*/ 339178 w 10079079"/>
              <a:gd name="connsiteY50" fmla="*/ 4048018 h 5373384"/>
              <a:gd name="connsiteX51" fmla="*/ 318629 w 10079079"/>
              <a:gd name="connsiteY51" fmla="*/ 4078840 h 5373384"/>
              <a:gd name="connsiteX52" fmla="*/ 246710 w 10079079"/>
              <a:gd name="connsiteY52" fmla="*/ 4150760 h 5373384"/>
              <a:gd name="connsiteX53" fmla="*/ 256984 w 10079079"/>
              <a:gd name="connsiteY53" fmla="*/ 4202130 h 5373384"/>
              <a:gd name="connsiteX54" fmla="*/ 205613 w 10079079"/>
              <a:gd name="connsiteY54" fmla="*/ 4489807 h 5373384"/>
              <a:gd name="connsiteX55" fmla="*/ 195339 w 10079079"/>
              <a:gd name="connsiteY55" fmla="*/ 4613097 h 5373384"/>
              <a:gd name="connsiteX56" fmla="*/ 246710 w 10079079"/>
              <a:gd name="connsiteY56" fmla="*/ 4664467 h 5373384"/>
              <a:gd name="connsiteX57" fmla="*/ 308355 w 10079079"/>
              <a:gd name="connsiteY57" fmla="*/ 4756935 h 5373384"/>
              <a:gd name="connsiteX58" fmla="*/ 472742 w 10079079"/>
              <a:gd name="connsiteY58" fmla="*/ 4828854 h 5373384"/>
              <a:gd name="connsiteX59" fmla="*/ 596031 w 10079079"/>
              <a:gd name="connsiteY59" fmla="*/ 4869951 h 5373384"/>
              <a:gd name="connsiteX60" fmla="*/ 842611 w 10079079"/>
              <a:gd name="connsiteY60" fmla="*/ 4900773 h 5373384"/>
              <a:gd name="connsiteX61" fmla="*/ 1027546 w 10079079"/>
              <a:gd name="connsiteY61" fmla="*/ 4952144 h 5373384"/>
              <a:gd name="connsiteX62" fmla="*/ 2147429 w 10079079"/>
              <a:gd name="connsiteY62" fmla="*/ 5178175 h 5373384"/>
              <a:gd name="connsiteX63" fmla="*/ 2548121 w 10079079"/>
              <a:gd name="connsiteY63" fmla="*/ 5250094 h 5373384"/>
              <a:gd name="connsiteX64" fmla="*/ 2856346 w 10079079"/>
              <a:gd name="connsiteY64" fmla="*/ 5322013 h 5373384"/>
              <a:gd name="connsiteX65" fmla="*/ 3370054 w 10079079"/>
              <a:gd name="connsiteY65" fmla="*/ 5373384 h 5373384"/>
              <a:gd name="connsiteX66" fmla="*/ 4037874 w 10079079"/>
              <a:gd name="connsiteY66" fmla="*/ 5332288 h 5373384"/>
              <a:gd name="connsiteX67" fmla="*/ 4592679 w 10079079"/>
              <a:gd name="connsiteY67" fmla="*/ 5291191 h 5373384"/>
              <a:gd name="connsiteX68" fmla="*/ 5846126 w 10079079"/>
              <a:gd name="connsiteY68" fmla="*/ 5291191 h 5373384"/>
              <a:gd name="connsiteX69" fmla="*/ 6236544 w 10079079"/>
              <a:gd name="connsiteY69" fmla="*/ 5219272 h 5373384"/>
              <a:gd name="connsiteX70" fmla="*/ 7017380 w 10079079"/>
              <a:gd name="connsiteY70" fmla="*/ 5106256 h 5373384"/>
              <a:gd name="connsiteX71" fmla="*/ 7428346 w 10079079"/>
              <a:gd name="connsiteY71" fmla="*/ 5137079 h 5373384"/>
              <a:gd name="connsiteX72" fmla="*/ 7633829 w 10079079"/>
              <a:gd name="connsiteY72" fmla="*/ 5167901 h 5373384"/>
              <a:gd name="connsiteX73" fmla="*/ 7859861 w 10079079"/>
              <a:gd name="connsiteY73" fmla="*/ 5188449 h 5373384"/>
              <a:gd name="connsiteX74" fmla="*/ 8342746 w 10079079"/>
              <a:gd name="connsiteY74" fmla="*/ 5322013 h 5373384"/>
              <a:gd name="connsiteX75" fmla="*/ 8681793 w 10079079"/>
              <a:gd name="connsiteY75" fmla="*/ 5373384 h 5373384"/>
              <a:gd name="connsiteX76" fmla="*/ 8825631 w 10079079"/>
              <a:gd name="connsiteY76" fmla="*/ 5363110 h 5373384"/>
              <a:gd name="connsiteX77" fmla="*/ 9287969 w 10079079"/>
              <a:gd name="connsiteY77" fmla="*/ 5157627 h 5373384"/>
              <a:gd name="connsiteX78" fmla="*/ 9637290 w 10079079"/>
              <a:gd name="connsiteY78" fmla="*/ 4921321 h 5373384"/>
              <a:gd name="connsiteX79" fmla="*/ 9873596 w 10079079"/>
              <a:gd name="connsiteY79" fmla="*/ 4787757 h 5373384"/>
              <a:gd name="connsiteX80" fmla="*/ 9996885 w 10079079"/>
              <a:gd name="connsiteY80" fmla="*/ 4726112 h 5373384"/>
              <a:gd name="connsiteX81" fmla="*/ 10079079 w 10079079"/>
              <a:gd name="connsiteY81" fmla="*/ 4458984 h 5373384"/>
              <a:gd name="connsiteX82" fmla="*/ 10068805 w 10079079"/>
              <a:gd name="connsiteY82" fmla="*/ 4243227 h 5373384"/>
              <a:gd name="connsiteX83" fmla="*/ 10058530 w 10079079"/>
              <a:gd name="connsiteY83" fmla="*/ 4181582 h 5373384"/>
              <a:gd name="connsiteX84" fmla="*/ 9986611 w 10079079"/>
              <a:gd name="connsiteY84" fmla="*/ 4078840 h 5373384"/>
              <a:gd name="connsiteX85" fmla="*/ 9945515 w 10079079"/>
              <a:gd name="connsiteY85" fmla="*/ 3996647 h 5373384"/>
              <a:gd name="connsiteX86" fmla="*/ 9904418 w 10079079"/>
              <a:gd name="connsiteY86" fmla="*/ 3986373 h 5373384"/>
              <a:gd name="connsiteX87" fmla="*/ 9709209 w 10079079"/>
              <a:gd name="connsiteY87" fmla="*/ 3904180 h 5373384"/>
              <a:gd name="connsiteX88" fmla="*/ 9678387 w 10079079"/>
              <a:gd name="connsiteY88" fmla="*/ 3893906 h 5373384"/>
              <a:gd name="connsiteX89" fmla="*/ 9514000 w 10079079"/>
              <a:gd name="connsiteY89" fmla="*/ 3832261 h 5373384"/>
              <a:gd name="connsiteX90" fmla="*/ 9380436 w 10079079"/>
              <a:gd name="connsiteY90" fmla="*/ 3780890 h 5373384"/>
              <a:gd name="connsiteX91" fmla="*/ 9287969 w 10079079"/>
              <a:gd name="connsiteY91" fmla="*/ 3760342 h 5373384"/>
              <a:gd name="connsiteX92" fmla="*/ 9103034 w 10079079"/>
              <a:gd name="connsiteY92" fmla="*/ 3719245 h 5373384"/>
              <a:gd name="connsiteX93" fmla="*/ 8835906 w 10079079"/>
              <a:gd name="connsiteY93" fmla="*/ 3688422 h 5373384"/>
              <a:gd name="connsiteX94" fmla="*/ 8743438 w 10079079"/>
              <a:gd name="connsiteY94" fmla="*/ 3678148 h 5373384"/>
              <a:gd name="connsiteX95" fmla="*/ 8558503 w 10079079"/>
              <a:gd name="connsiteY95" fmla="*/ 3626778 h 5373384"/>
              <a:gd name="connsiteX96" fmla="*/ 8424939 w 10079079"/>
              <a:gd name="connsiteY96" fmla="*/ 3534310 h 5373384"/>
              <a:gd name="connsiteX97" fmla="*/ 8383843 w 10079079"/>
              <a:gd name="connsiteY97" fmla="*/ 3493213 h 5373384"/>
              <a:gd name="connsiteX98" fmla="*/ 8342746 w 10079079"/>
              <a:gd name="connsiteY98" fmla="*/ 3421294 h 5373384"/>
              <a:gd name="connsiteX99" fmla="*/ 8322198 w 10079079"/>
              <a:gd name="connsiteY99" fmla="*/ 3339101 h 5373384"/>
              <a:gd name="connsiteX100" fmla="*/ 8404391 w 10079079"/>
              <a:gd name="connsiteY100" fmla="*/ 3030876 h 5373384"/>
              <a:gd name="connsiteX101" fmla="*/ 8733164 w 10079079"/>
              <a:gd name="connsiteY101" fmla="*/ 2753474 h 5373384"/>
              <a:gd name="connsiteX102" fmla="*/ 8877002 w 10079079"/>
              <a:gd name="connsiteY102" fmla="*/ 2671281 h 5373384"/>
              <a:gd name="connsiteX103" fmla="*/ 9113308 w 10079079"/>
              <a:gd name="connsiteY103" fmla="*/ 2537717 h 5373384"/>
              <a:gd name="connsiteX104" fmla="*/ 9339339 w 10079079"/>
              <a:gd name="connsiteY104" fmla="*/ 2424701 h 5373384"/>
              <a:gd name="connsiteX105" fmla="*/ 9452355 w 10079079"/>
              <a:gd name="connsiteY105" fmla="*/ 2373330 h 5373384"/>
              <a:gd name="connsiteX106" fmla="*/ 9637290 w 10079079"/>
              <a:gd name="connsiteY106" fmla="*/ 2239766 h 5373384"/>
              <a:gd name="connsiteX107" fmla="*/ 9719483 w 10079079"/>
              <a:gd name="connsiteY107" fmla="*/ 2157573 h 5373384"/>
              <a:gd name="connsiteX108" fmla="*/ 9822225 w 10079079"/>
              <a:gd name="connsiteY108" fmla="*/ 1982912 h 5373384"/>
              <a:gd name="connsiteX109" fmla="*/ 9853047 w 10079079"/>
              <a:gd name="connsiteY109" fmla="*/ 1849348 h 5373384"/>
              <a:gd name="connsiteX110" fmla="*/ 9822225 w 10079079"/>
              <a:gd name="connsiteY110" fmla="*/ 1695236 h 5373384"/>
              <a:gd name="connsiteX111" fmla="*/ 9729757 w 10079079"/>
              <a:gd name="connsiteY111" fmla="*/ 1602769 h 5373384"/>
              <a:gd name="connsiteX112" fmla="*/ 9616742 w 10079079"/>
              <a:gd name="connsiteY112" fmla="*/ 1520575 h 5373384"/>
              <a:gd name="connsiteX113" fmla="*/ 9503726 w 10079079"/>
              <a:gd name="connsiteY113" fmla="*/ 1417834 h 5373384"/>
              <a:gd name="connsiteX114" fmla="*/ 9380436 w 10079079"/>
              <a:gd name="connsiteY114" fmla="*/ 1376737 h 5373384"/>
              <a:gd name="connsiteX115" fmla="*/ 9216049 w 10079079"/>
              <a:gd name="connsiteY115" fmla="*/ 1335640 h 5373384"/>
              <a:gd name="connsiteX116" fmla="*/ 8907825 w 10079079"/>
              <a:gd name="connsiteY116" fmla="*/ 1273995 h 5373384"/>
              <a:gd name="connsiteX117" fmla="*/ 8517407 w 10079079"/>
              <a:gd name="connsiteY117" fmla="*/ 1222625 h 5373384"/>
              <a:gd name="connsiteX118" fmla="*/ 8311924 w 10079079"/>
              <a:gd name="connsiteY118" fmla="*/ 1181528 h 5373384"/>
              <a:gd name="connsiteX119" fmla="*/ 8116715 w 10079079"/>
              <a:gd name="connsiteY119" fmla="*/ 1150706 h 5373384"/>
              <a:gd name="connsiteX120" fmla="*/ 7613281 w 10079079"/>
              <a:gd name="connsiteY120" fmla="*/ 1078786 h 5373384"/>
              <a:gd name="connsiteX121" fmla="*/ 7294782 w 10079079"/>
              <a:gd name="connsiteY121" fmla="*/ 996593 h 5373384"/>
              <a:gd name="connsiteX122" fmla="*/ 7099573 w 10079079"/>
              <a:gd name="connsiteY122" fmla="*/ 904126 h 5373384"/>
              <a:gd name="connsiteX123" fmla="*/ 7007106 w 10079079"/>
              <a:gd name="connsiteY123" fmla="*/ 873303 h 5373384"/>
              <a:gd name="connsiteX124" fmla="*/ 6945461 w 10079079"/>
              <a:gd name="connsiteY124" fmla="*/ 832207 h 5373384"/>
              <a:gd name="connsiteX125" fmla="*/ 6832445 w 10079079"/>
              <a:gd name="connsiteY125" fmla="*/ 770562 h 5373384"/>
              <a:gd name="connsiteX126" fmla="*/ 6637236 w 10079079"/>
              <a:gd name="connsiteY126" fmla="*/ 636998 h 5373384"/>
              <a:gd name="connsiteX127" fmla="*/ 6452301 w 10079079"/>
              <a:gd name="connsiteY127" fmla="*/ 575353 h 5373384"/>
              <a:gd name="connsiteX128" fmla="*/ 6298189 w 10079079"/>
              <a:gd name="connsiteY128" fmla="*/ 534256 h 5373384"/>
              <a:gd name="connsiteX129" fmla="*/ 6123528 w 10079079"/>
              <a:gd name="connsiteY129" fmla="*/ 441789 h 5373384"/>
              <a:gd name="connsiteX130" fmla="*/ 5815303 w 10079079"/>
              <a:gd name="connsiteY130" fmla="*/ 308225 h 5373384"/>
              <a:gd name="connsiteX131" fmla="*/ 5650917 w 10079079"/>
              <a:gd name="connsiteY131" fmla="*/ 236306 h 5373384"/>
              <a:gd name="connsiteX132" fmla="*/ 5301596 w 10079079"/>
              <a:gd name="connsiteY132" fmla="*/ 133564 h 5373384"/>
              <a:gd name="connsiteX133" fmla="*/ 5147483 w 10079079"/>
              <a:gd name="connsiteY133" fmla="*/ 92467 h 5373384"/>
              <a:gd name="connsiteX134" fmla="*/ 4931726 w 10079079"/>
              <a:gd name="connsiteY134" fmla="*/ 71919 h 5373384"/>
              <a:gd name="connsiteX135" fmla="*/ 4880355 w 10079079"/>
              <a:gd name="connsiteY135" fmla="*/ 41097 h 5373384"/>
              <a:gd name="connsiteX136" fmla="*/ 4849533 w 10079079"/>
              <a:gd name="connsiteY136" fmla="*/ 30822 h 5373384"/>
              <a:gd name="connsiteX137" fmla="*/ 4767339 w 10079079"/>
              <a:gd name="connsiteY137" fmla="*/ 0 h 5373384"/>
              <a:gd name="connsiteX138" fmla="*/ 4582405 w 10079079"/>
              <a:gd name="connsiteY138" fmla="*/ 20548 h 5373384"/>
              <a:gd name="connsiteX139" fmla="*/ 4541308 w 10079079"/>
              <a:gd name="connsiteY139" fmla="*/ 30822 h 5373384"/>
              <a:gd name="connsiteX140" fmla="*/ 4469389 w 10079079"/>
              <a:gd name="connsiteY140" fmla="*/ 20548 h 5373384"/>
              <a:gd name="connsiteX141" fmla="*/ 4418018 w 10079079"/>
              <a:gd name="connsiteY141" fmla="*/ 0 h 5373384"/>
              <a:gd name="connsiteX142" fmla="*/ 4469389 w 10079079"/>
              <a:gd name="connsiteY142" fmla="*/ 10274 h 53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079079" h="5373384">
                <a:moveTo>
                  <a:pt x="4469389" y="10274"/>
                </a:moveTo>
                <a:lnTo>
                  <a:pt x="4469389" y="10274"/>
                </a:lnTo>
                <a:cubicBezTo>
                  <a:pt x="4021742" y="99802"/>
                  <a:pt x="4439494" y="11505"/>
                  <a:pt x="3380328" y="369870"/>
                </a:cubicBezTo>
                <a:cubicBezTo>
                  <a:pt x="2626435" y="624947"/>
                  <a:pt x="3298167" y="401825"/>
                  <a:pt x="2784427" y="544530"/>
                </a:cubicBezTo>
                <a:cubicBezTo>
                  <a:pt x="2483734" y="628056"/>
                  <a:pt x="2761555" y="572040"/>
                  <a:pt x="2517299" y="616449"/>
                </a:cubicBezTo>
                <a:cubicBezTo>
                  <a:pt x="2479231" y="630725"/>
                  <a:pt x="2331550" y="684981"/>
                  <a:pt x="2311816" y="698643"/>
                </a:cubicBezTo>
                <a:cubicBezTo>
                  <a:pt x="2267295" y="729465"/>
                  <a:pt x="2221572" y="758620"/>
                  <a:pt x="2178252" y="791110"/>
                </a:cubicBezTo>
                <a:cubicBezTo>
                  <a:pt x="2150854" y="811658"/>
                  <a:pt x="2125577" y="835391"/>
                  <a:pt x="2096058" y="852755"/>
                </a:cubicBezTo>
                <a:cubicBezTo>
                  <a:pt x="2066985" y="869857"/>
                  <a:pt x="2033760" y="878768"/>
                  <a:pt x="2003591" y="893852"/>
                </a:cubicBezTo>
                <a:cubicBezTo>
                  <a:pt x="1949889" y="920703"/>
                  <a:pt x="1924613" y="943936"/>
                  <a:pt x="1870027" y="965771"/>
                </a:cubicBezTo>
                <a:cubicBezTo>
                  <a:pt x="1805642" y="991525"/>
                  <a:pt x="1738894" y="1011176"/>
                  <a:pt x="1674818" y="1037690"/>
                </a:cubicBezTo>
                <a:cubicBezTo>
                  <a:pt x="1639438" y="1052330"/>
                  <a:pt x="1607482" y="1074482"/>
                  <a:pt x="1572076" y="1089061"/>
                </a:cubicBezTo>
                <a:cubicBezTo>
                  <a:pt x="1267368" y="1214529"/>
                  <a:pt x="1419569" y="1151490"/>
                  <a:pt x="1202207" y="1212351"/>
                </a:cubicBezTo>
                <a:cubicBezTo>
                  <a:pt x="1157351" y="1224911"/>
                  <a:pt x="1114115" y="1243342"/>
                  <a:pt x="1068643" y="1253447"/>
                </a:cubicBezTo>
                <a:cubicBezTo>
                  <a:pt x="872152" y="1297111"/>
                  <a:pt x="803754" y="1297142"/>
                  <a:pt x="606306" y="1315092"/>
                </a:cubicBezTo>
                <a:cubicBezTo>
                  <a:pt x="585758" y="1321941"/>
                  <a:pt x="565487" y="1329690"/>
                  <a:pt x="544661" y="1335640"/>
                </a:cubicBezTo>
                <a:cubicBezTo>
                  <a:pt x="517506" y="1343398"/>
                  <a:pt x="488020" y="1344164"/>
                  <a:pt x="462467" y="1356189"/>
                </a:cubicBezTo>
                <a:cubicBezTo>
                  <a:pt x="393917" y="1388448"/>
                  <a:pt x="348488" y="1435746"/>
                  <a:pt x="298081" y="1489753"/>
                </a:cubicBezTo>
                <a:cubicBezTo>
                  <a:pt x="273241" y="1516367"/>
                  <a:pt x="247691" y="1542589"/>
                  <a:pt x="226162" y="1571946"/>
                </a:cubicBezTo>
                <a:cubicBezTo>
                  <a:pt x="209834" y="1594212"/>
                  <a:pt x="199996" y="1620639"/>
                  <a:pt x="185065" y="1643865"/>
                </a:cubicBezTo>
                <a:cubicBezTo>
                  <a:pt x="169134" y="1668647"/>
                  <a:pt x="150036" y="1691271"/>
                  <a:pt x="133694" y="1715784"/>
                </a:cubicBezTo>
                <a:cubicBezTo>
                  <a:pt x="115772" y="1742667"/>
                  <a:pt x="100714" y="1771414"/>
                  <a:pt x="82324" y="1797978"/>
                </a:cubicBezTo>
                <a:cubicBezTo>
                  <a:pt x="13924" y="1896778"/>
                  <a:pt x="63420" y="1804960"/>
                  <a:pt x="20679" y="1890445"/>
                </a:cubicBezTo>
                <a:cubicBezTo>
                  <a:pt x="-8286" y="2035275"/>
                  <a:pt x="-8559" y="2013760"/>
                  <a:pt x="30953" y="2270589"/>
                </a:cubicBezTo>
                <a:cubicBezTo>
                  <a:pt x="35151" y="2297879"/>
                  <a:pt x="59701" y="2317812"/>
                  <a:pt x="72049" y="2342508"/>
                </a:cubicBezTo>
                <a:cubicBezTo>
                  <a:pt x="99004" y="2396417"/>
                  <a:pt x="55087" y="2370660"/>
                  <a:pt x="133694" y="2434975"/>
                </a:cubicBezTo>
                <a:cubicBezTo>
                  <a:pt x="178882" y="2471947"/>
                  <a:pt x="359188" y="2598303"/>
                  <a:pt x="431645" y="2630184"/>
                </a:cubicBezTo>
                <a:cubicBezTo>
                  <a:pt x="474281" y="2648944"/>
                  <a:pt x="521018" y="2656551"/>
                  <a:pt x="565209" y="2671281"/>
                </a:cubicBezTo>
                <a:cubicBezTo>
                  <a:pt x="744191" y="2730942"/>
                  <a:pt x="610041" y="2698741"/>
                  <a:pt x="780966" y="2732926"/>
                </a:cubicBezTo>
                <a:cubicBezTo>
                  <a:pt x="808364" y="2746625"/>
                  <a:pt x="835096" y="2761744"/>
                  <a:pt x="863160" y="2774022"/>
                </a:cubicBezTo>
                <a:cubicBezTo>
                  <a:pt x="901268" y="2790694"/>
                  <a:pt x="979522" y="2814095"/>
                  <a:pt x="1017272" y="2835667"/>
                </a:cubicBezTo>
                <a:cubicBezTo>
                  <a:pt x="1042851" y="2850284"/>
                  <a:pt x="1064678" y="2870696"/>
                  <a:pt x="1089191" y="2887038"/>
                </a:cubicBezTo>
                <a:cubicBezTo>
                  <a:pt x="1116073" y="2904960"/>
                  <a:pt x="1146720" y="2917539"/>
                  <a:pt x="1171384" y="2938409"/>
                </a:cubicBezTo>
                <a:cubicBezTo>
                  <a:pt x="1191803" y="2955687"/>
                  <a:pt x="1207208" y="2978288"/>
                  <a:pt x="1222755" y="3000054"/>
                </a:cubicBezTo>
                <a:cubicBezTo>
                  <a:pt x="1377708" y="3216987"/>
                  <a:pt x="1280428" y="3086279"/>
                  <a:pt x="1356319" y="3205537"/>
                </a:cubicBezTo>
                <a:cubicBezTo>
                  <a:pt x="1369578" y="3226372"/>
                  <a:pt x="1383717" y="3246634"/>
                  <a:pt x="1397416" y="3267182"/>
                </a:cubicBezTo>
                <a:cubicBezTo>
                  <a:pt x="1400841" y="3294580"/>
                  <a:pt x="1401905" y="3322377"/>
                  <a:pt x="1407690" y="3349375"/>
                </a:cubicBezTo>
                <a:cubicBezTo>
                  <a:pt x="1418415" y="3399425"/>
                  <a:pt x="1456049" y="3427062"/>
                  <a:pt x="1397416" y="3472665"/>
                </a:cubicBezTo>
                <a:cubicBezTo>
                  <a:pt x="1380972" y="3485454"/>
                  <a:pt x="1356198" y="3478854"/>
                  <a:pt x="1335771" y="3482939"/>
                </a:cubicBezTo>
                <a:cubicBezTo>
                  <a:pt x="1321925" y="3485708"/>
                  <a:pt x="1308373" y="3489788"/>
                  <a:pt x="1294674" y="3493213"/>
                </a:cubicBezTo>
                <a:cubicBezTo>
                  <a:pt x="1230769" y="3535818"/>
                  <a:pt x="1293324" y="3499471"/>
                  <a:pt x="1171384" y="3534310"/>
                </a:cubicBezTo>
                <a:cubicBezTo>
                  <a:pt x="1153651" y="3539377"/>
                  <a:pt x="1137137" y="3548009"/>
                  <a:pt x="1120013" y="3554858"/>
                </a:cubicBezTo>
                <a:cubicBezTo>
                  <a:pt x="1097340" y="3585090"/>
                  <a:pt x="1086987" y="3602929"/>
                  <a:pt x="1058369" y="3626778"/>
                </a:cubicBezTo>
                <a:cubicBezTo>
                  <a:pt x="1028372" y="3651776"/>
                  <a:pt x="1003949" y="3689917"/>
                  <a:pt x="965901" y="3698697"/>
                </a:cubicBezTo>
                <a:cubicBezTo>
                  <a:pt x="815321" y="3733446"/>
                  <a:pt x="877141" y="3720558"/>
                  <a:pt x="780966" y="3739793"/>
                </a:cubicBezTo>
                <a:cubicBezTo>
                  <a:pt x="760418" y="3750067"/>
                  <a:pt x="741279" y="3763860"/>
                  <a:pt x="719321" y="3770616"/>
                </a:cubicBezTo>
                <a:cubicBezTo>
                  <a:pt x="696176" y="3777738"/>
                  <a:pt x="669448" y="3770869"/>
                  <a:pt x="647402" y="3780890"/>
                </a:cubicBezTo>
                <a:cubicBezTo>
                  <a:pt x="629766" y="3788906"/>
                  <a:pt x="621260" y="3809671"/>
                  <a:pt x="606306" y="3821986"/>
                </a:cubicBezTo>
                <a:cubicBezTo>
                  <a:pt x="562947" y="3857694"/>
                  <a:pt x="512460" y="3885010"/>
                  <a:pt x="472742" y="3924728"/>
                </a:cubicBezTo>
                <a:cubicBezTo>
                  <a:pt x="459043" y="3938427"/>
                  <a:pt x="446125" y="3952954"/>
                  <a:pt x="431645" y="3965825"/>
                </a:cubicBezTo>
                <a:cubicBezTo>
                  <a:pt x="382299" y="4009687"/>
                  <a:pt x="380626" y="3999663"/>
                  <a:pt x="339178" y="4048018"/>
                </a:cubicBezTo>
                <a:cubicBezTo>
                  <a:pt x="331142" y="4057393"/>
                  <a:pt x="326889" y="4069662"/>
                  <a:pt x="318629" y="4078840"/>
                </a:cubicBezTo>
                <a:cubicBezTo>
                  <a:pt x="295949" y="4104040"/>
                  <a:pt x="246710" y="4150760"/>
                  <a:pt x="246710" y="4150760"/>
                </a:cubicBezTo>
                <a:cubicBezTo>
                  <a:pt x="250135" y="4167883"/>
                  <a:pt x="257902" y="4184692"/>
                  <a:pt x="256984" y="4202130"/>
                </a:cubicBezTo>
                <a:cubicBezTo>
                  <a:pt x="252510" y="4287141"/>
                  <a:pt x="223290" y="4407314"/>
                  <a:pt x="205613" y="4489807"/>
                </a:cubicBezTo>
                <a:cubicBezTo>
                  <a:pt x="202188" y="4530904"/>
                  <a:pt x="185894" y="4572954"/>
                  <a:pt x="195339" y="4613097"/>
                </a:cubicBezTo>
                <a:cubicBezTo>
                  <a:pt x="200886" y="4636670"/>
                  <a:pt x="231582" y="4645557"/>
                  <a:pt x="246710" y="4664467"/>
                </a:cubicBezTo>
                <a:cubicBezTo>
                  <a:pt x="265031" y="4687368"/>
                  <a:pt x="283827" y="4736866"/>
                  <a:pt x="308355" y="4756935"/>
                </a:cubicBezTo>
                <a:cubicBezTo>
                  <a:pt x="387460" y="4821658"/>
                  <a:pt x="382836" y="4801882"/>
                  <a:pt x="472742" y="4828854"/>
                </a:cubicBezTo>
                <a:cubicBezTo>
                  <a:pt x="514234" y="4841302"/>
                  <a:pt x="552927" y="4865641"/>
                  <a:pt x="596031" y="4869951"/>
                </a:cubicBezTo>
                <a:cubicBezTo>
                  <a:pt x="666164" y="4876964"/>
                  <a:pt x="778404" y="4886728"/>
                  <a:pt x="842611" y="4900773"/>
                </a:cubicBezTo>
                <a:cubicBezTo>
                  <a:pt x="905112" y="4914445"/>
                  <a:pt x="965124" y="4938117"/>
                  <a:pt x="1027546" y="4952144"/>
                </a:cubicBezTo>
                <a:cubicBezTo>
                  <a:pt x="1550675" y="5069701"/>
                  <a:pt x="1691406" y="5095262"/>
                  <a:pt x="2147429" y="5178175"/>
                </a:cubicBezTo>
                <a:cubicBezTo>
                  <a:pt x="2280939" y="5202449"/>
                  <a:pt x="2415972" y="5219259"/>
                  <a:pt x="2548121" y="5250094"/>
                </a:cubicBezTo>
                <a:cubicBezTo>
                  <a:pt x="2650863" y="5274067"/>
                  <a:pt x="2752012" y="5306363"/>
                  <a:pt x="2856346" y="5322013"/>
                </a:cubicBezTo>
                <a:cubicBezTo>
                  <a:pt x="3026532" y="5347541"/>
                  <a:pt x="3198818" y="5356260"/>
                  <a:pt x="3370054" y="5373384"/>
                </a:cubicBezTo>
                <a:lnTo>
                  <a:pt x="4037874" y="5332288"/>
                </a:lnTo>
                <a:cubicBezTo>
                  <a:pt x="4748586" y="5279920"/>
                  <a:pt x="3987482" y="5316407"/>
                  <a:pt x="4592679" y="5291191"/>
                </a:cubicBezTo>
                <a:cubicBezTo>
                  <a:pt x="5352334" y="5367157"/>
                  <a:pt x="4934710" y="5354484"/>
                  <a:pt x="5846126" y="5291191"/>
                </a:cubicBezTo>
                <a:cubicBezTo>
                  <a:pt x="5976265" y="5267218"/>
                  <a:pt x="6105944" y="5240594"/>
                  <a:pt x="6236544" y="5219272"/>
                </a:cubicBezTo>
                <a:cubicBezTo>
                  <a:pt x="6674996" y="5147688"/>
                  <a:pt x="6708636" y="5144848"/>
                  <a:pt x="7017380" y="5106256"/>
                </a:cubicBezTo>
                <a:cubicBezTo>
                  <a:pt x="7154369" y="5116530"/>
                  <a:pt x="7291654" y="5123410"/>
                  <a:pt x="7428346" y="5137079"/>
                </a:cubicBezTo>
                <a:cubicBezTo>
                  <a:pt x="7497263" y="5143971"/>
                  <a:pt x="7565054" y="5159714"/>
                  <a:pt x="7633829" y="5167901"/>
                </a:cubicBezTo>
                <a:cubicBezTo>
                  <a:pt x="7708953" y="5176844"/>
                  <a:pt x="7784517" y="5181600"/>
                  <a:pt x="7859861" y="5188449"/>
                </a:cubicBezTo>
                <a:cubicBezTo>
                  <a:pt x="8014802" y="5235606"/>
                  <a:pt x="8183413" y="5291265"/>
                  <a:pt x="8342746" y="5322013"/>
                </a:cubicBezTo>
                <a:cubicBezTo>
                  <a:pt x="8454981" y="5343672"/>
                  <a:pt x="8681793" y="5373384"/>
                  <a:pt x="8681793" y="5373384"/>
                </a:cubicBezTo>
                <a:cubicBezTo>
                  <a:pt x="8729739" y="5369959"/>
                  <a:pt x="8779498" y="5376612"/>
                  <a:pt x="8825631" y="5363110"/>
                </a:cubicBezTo>
                <a:cubicBezTo>
                  <a:pt x="8903490" y="5340322"/>
                  <a:pt x="9195525" y="5214516"/>
                  <a:pt x="9287969" y="5157627"/>
                </a:cubicBezTo>
                <a:cubicBezTo>
                  <a:pt x="9407695" y="5083949"/>
                  <a:pt x="9517563" y="4994999"/>
                  <a:pt x="9637290" y="4921321"/>
                </a:cubicBezTo>
                <a:cubicBezTo>
                  <a:pt x="9873281" y="4776096"/>
                  <a:pt x="9672959" y="4893976"/>
                  <a:pt x="9873596" y="4787757"/>
                </a:cubicBezTo>
                <a:cubicBezTo>
                  <a:pt x="9990079" y="4726090"/>
                  <a:pt x="9900809" y="4764544"/>
                  <a:pt x="9996885" y="4726112"/>
                </a:cubicBezTo>
                <a:cubicBezTo>
                  <a:pt x="10060604" y="4534956"/>
                  <a:pt x="10034008" y="4624241"/>
                  <a:pt x="10079079" y="4458984"/>
                </a:cubicBezTo>
                <a:cubicBezTo>
                  <a:pt x="10075654" y="4387065"/>
                  <a:pt x="10074124" y="4315031"/>
                  <a:pt x="10068805" y="4243227"/>
                </a:cubicBezTo>
                <a:cubicBezTo>
                  <a:pt x="10067266" y="4222452"/>
                  <a:pt x="10067846" y="4200215"/>
                  <a:pt x="10058530" y="4181582"/>
                </a:cubicBezTo>
                <a:cubicBezTo>
                  <a:pt x="10039835" y="4144191"/>
                  <a:pt x="10008410" y="4114511"/>
                  <a:pt x="9986611" y="4078840"/>
                </a:cubicBezTo>
                <a:cubicBezTo>
                  <a:pt x="9970638" y="4052703"/>
                  <a:pt x="9965865" y="4019541"/>
                  <a:pt x="9945515" y="3996647"/>
                </a:cubicBezTo>
                <a:cubicBezTo>
                  <a:pt x="9936134" y="3986093"/>
                  <a:pt x="9917568" y="3991519"/>
                  <a:pt x="9904418" y="3986373"/>
                </a:cubicBezTo>
                <a:cubicBezTo>
                  <a:pt x="9838670" y="3960646"/>
                  <a:pt x="9774555" y="3930912"/>
                  <a:pt x="9709209" y="3904180"/>
                </a:cubicBezTo>
                <a:cubicBezTo>
                  <a:pt x="9699186" y="3900080"/>
                  <a:pt x="9688549" y="3897650"/>
                  <a:pt x="9678387" y="3893906"/>
                </a:cubicBezTo>
                <a:lnTo>
                  <a:pt x="9514000" y="3832261"/>
                </a:lnTo>
                <a:cubicBezTo>
                  <a:pt x="9450350" y="3807354"/>
                  <a:pt x="9443424" y="3797687"/>
                  <a:pt x="9380436" y="3780890"/>
                </a:cubicBezTo>
                <a:cubicBezTo>
                  <a:pt x="9349928" y="3772755"/>
                  <a:pt x="9318704" y="3767574"/>
                  <a:pt x="9287969" y="3760342"/>
                </a:cubicBezTo>
                <a:cubicBezTo>
                  <a:pt x="9221035" y="3744593"/>
                  <a:pt x="9172694" y="3728920"/>
                  <a:pt x="9103034" y="3719245"/>
                </a:cubicBezTo>
                <a:cubicBezTo>
                  <a:pt x="9014253" y="3706914"/>
                  <a:pt x="8924960" y="3698600"/>
                  <a:pt x="8835906" y="3688422"/>
                </a:cubicBezTo>
                <a:lnTo>
                  <a:pt x="8743438" y="3678148"/>
                </a:lnTo>
                <a:cubicBezTo>
                  <a:pt x="8676825" y="3663345"/>
                  <a:pt x="8621686" y="3654420"/>
                  <a:pt x="8558503" y="3626778"/>
                </a:cubicBezTo>
                <a:cubicBezTo>
                  <a:pt x="8503242" y="3602601"/>
                  <a:pt x="8469160" y="3574110"/>
                  <a:pt x="8424939" y="3534310"/>
                </a:cubicBezTo>
                <a:cubicBezTo>
                  <a:pt x="8410539" y="3521350"/>
                  <a:pt x="8395238" y="3508881"/>
                  <a:pt x="8383843" y="3493213"/>
                </a:cubicBezTo>
                <a:cubicBezTo>
                  <a:pt x="8367603" y="3470883"/>
                  <a:pt x="8356445" y="3445267"/>
                  <a:pt x="8342746" y="3421294"/>
                </a:cubicBezTo>
                <a:cubicBezTo>
                  <a:pt x="8335897" y="3393896"/>
                  <a:pt x="8317793" y="3366996"/>
                  <a:pt x="8322198" y="3339101"/>
                </a:cubicBezTo>
                <a:cubicBezTo>
                  <a:pt x="8338782" y="3234070"/>
                  <a:pt x="8359548" y="3127289"/>
                  <a:pt x="8404391" y="3030876"/>
                </a:cubicBezTo>
                <a:cubicBezTo>
                  <a:pt x="8447703" y="2937754"/>
                  <a:pt x="8666660" y="2791476"/>
                  <a:pt x="8733164" y="2753474"/>
                </a:cubicBezTo>
                <a:cubicBezTo>
                  <a:pt x="8781110" y="2726076"/>
                  <a:pt x="8829650" y="2699692"/>
                  <a:pt x="8877002" y="2671281"/>
                </a:cubicBezTo>
                <a:cubicBezTo>
                  <a:pt x="9021086" y="2584831"/>
                  <a:pt x="8957999" y="2608900"/>
                  <a:pt x="9113308" y="2537717"/>
                </a:cubicBezTo>
                <a:cubicBezTo>
                  <a:pt x="9558172" y="2333821"/>
                  <a:pt x="8943020" y="2632297"/>
                  <a:pt x="9339339" y="2424701"/>
                </a:cubicBezTo>
                <a:cubicBezTo>
                  <a:pt x="9375996" y="2405500"/>
                  <a:pt x="9416330" y="2393692"/>
                  <a:pt x="9452355" y="2373330"/>
                </a:cubicBezTo>
                <a:cubicBezTo>
                  <a:pt x="9509065" y="2341277"/>
                  <a:pt x="9585810" y="2287569"/>
                  <a:pt x="9637290" y="2239766"/>
                </a:cubicBezTo>
                <a:cubicBezTo>
                  <a:pt x="9665683" y="2213401"/>
                  <a:pt x="9694852" y="2187482"/>
                  <a:pt x="9719483" y="2157573"/>
                </a:cubicBezTo>
                <a:cubicBezTo>
                  <a:pt x="9753526" y="2116235"/>
                  <a:pt x="9801436" y="2034885"/>
                  <a:pt x="9822225" y="1982912"/>
                </a:cubicBezTo>
                <a:cubicBezTo>
                  <a:pt x="9840990" y="1936000"/>
                  <a:pt x="9844946" y="1897956"/>
                  <a:pt x="9853047" y="1849348"/>
                </a:cubicBezTo>
                <a:cubicBezTo>
                  <a:pt x="9842773" y="1797977"/>
                  <a:pt x="9859269" y="1732280"/>
                  <a:pt x="9822225" y="1695236"/>
                </a:cubicBezTo>
                <a:cubicBezTo>
                  <a:pt x="9791402" y="1664414"/>
                  <a:pt x="9766026" y="1626948"/>
                  <a:pt x="9729757" y="1602769"/>
                </a:cubicBezTo>
                <a:cubicBezTo>
                  <a:pt x="9678505" y="1568601"/>
                  <a:pt x="9661966" y="1560146"/>
                  <a:pt x="9616742" y="1520575"/>
                </a:cubicBezTo>
                <a:cubicBezTo>
                  <a:pt x="9578427" y="1487049"/>
                  <a:pt x="9547215" y="1444306"/>
                  <a:pt x="9503726" y="1417834"/>
                </a:cubicBezTo>
                <a:cubicBezTo>
                  <a:pt x="9466722" y="1395310"/>
                  <a:pt x="9422089" y="1388638"/>
                  <a:pt x="9380436" y="1376737"/>
                </a:cubicBezTo>
                <a:cubicBezTo>
                  <a:pt x="9247418" y="1338732"/>
                  <a:pt x="9371784" y="1372720"/>
                  <a:pt x="9216049" y="1335640"/>
                </a:cubicBezTo>
                <a:cubicBezTo>
                  <a:pt x="9053099" y="1296842"/>
                  <a:pt x="9103609" y="1301187"/>
                  <a:pt x="8907825" y="1273995"/>
                </a:cubicBezTo>
                <a:cubicBezTo>
                  <a:pt x="8624264" y="1234611"/>
                  <a:pt x="8817493" y="1275140"/>
                  <a:pt x="8517407" y="1222625"/>
                </a:cubicBezTo>
                <a:cubicBezTo>
                  <a:pt x="8448602" y="1210584"/>
                  <a:pt x="8380676" y="1193868"/>
                  <a:pt x="8311924" y="1181528"/>
                </a:cubicBezTo>
                <a:cubicBezTo>
                  <a:pt x="8247084" y="1169890"/>
                  <a:pt x="8181661" y="1161735"/>
                  <a:pt x="8116715" y="1150706"/>
                </a:cubicBezTo>
                <a:cubicBezTo>
                  <a:pt x="7690860" y="1078391"/>
                  <a:pt x="7896619" y="1097677"/>
                  <a:pt x="7613281" y="1078786"/>
                </a:cubicBezTo>
                <a:cubicBezTo>
                  <a:pt x="7451221" y="1050188"/>
                  <a:pt x="7440267" y="1058314"/>
                  <a:pt x="7294782" y="996593"/>
                </a:cubicBezTo>
                <a:cubicBezTo>
                  <a:pt x="7228500" y="968473"/>
                  <a:pt x="7167879" y="926895"/>
                  <a:pt x="7099573" y="904126"/>
                </a:cubicBezTo>
                <a:cubicBezTo>
                  <a:pt x="7068751" y="893852"/>
                  <a:pt x="7034139" y="891325"/>
                  <a:pt x="7007106" y="873303"/>
                </a:cubicBezTo>
                <a:cubicBezTo>
                  <a:pt x="6986558" y="859604"/>
                  <a:pt x="6966747" y="844728"/>
                  <a:pt x="6945461" y="832207"/>
                </a:cubicBezTo>
                <a:cubicBezTo>
                  <a:pt x="6908474" y="810450"/>
                  <a:pt x="6868424" y="793948"/>
                  <a:pt x="6832445" y="770562"/>
                </a:cubicBezTo>
                <a:cubicBezTo>
                  <a:pt x="6740010" y="710479"/>
                  <a:pt x="6741183" y="681547"/>
                  <a:pt x="6637236" y="636998"/>
                </a:cubicBezTo>
                <a:cubicBezTo>
                  <a:pt x="6577510" y="611401"/>
                  <a:pt x="6514488" y="594198"/>
                  <a:pt x="6452301" y="575353"/>
                </a:cubicBezTo>
                <a:cubicBezTo>
                  <a:pt x="6401420" y="559934"/>
                  <a:pt x="6347445" y="554266"/>
                  <a:pt x="6298189" y="534256"/>
                </a:cubicBezTo>
                <a:cubicBezTo>
                  <a:pt x="6237157" y="509462"/>
                  <a:pt x="6183191" y="469716"/>
                  <a:pt x="6123528" y="441789"/>
                </a:cubicBezTo>
                <a:cubicBezTo>
                  <a:pt x="6022115" y="394319"/>
                  <a:pt x="5917990" y="352872"/>
                  <a:pt x="5815303" y="308225"/>
                </a:cubicBezTo>
                <a:cubicBezTo>
                  <a:pt x="5760453" y="284377"/>
                  <a:pt x="5707407" y="255955"/>
                  <a:pt x="5650917" y="236306"/>
                </a:cubicBezTo>
                <a:cubicBezTo>
                  <a:pt x="5200769" y="79731"/>
                  <a:pt x="5578239" y="197405"/>
                  <a:pt x="5301596" y="133564"/>
                </a:cubicBezTo>
                <a:cubicBezTo>
                  <a:pt x="5249791" y="121609"/>
                  <a:pt x="5200466" y="96882"/>
                  <a:pt x="5147483" y="92467"/>
                </a:cubicBezTo>
                <a:cubicBezTo>
                  <a:pt x="4993288" y="79618"/>
                  <a:pt x="5065180" y="86747"/>
                  <a:pt x="4931726" y="71919"/>
                </a:cubicBezTo>
                <a:cubicBezTo>
                  <a:pt x="4914602" y="61645"/>
                  <a:pt x="4898216" y="50028"/>
                  <a:pt x="4880355" y="41097"/>
                </a:cubicBezTo>
                <a:cubicBezTo>
                  <a:pt x="4870669" y="36254"/>
                  <a:pt x="4859711" y="34523"/>
                  <a:pt x="4849533" y="30822"/>
                </a:cubicBezTo>
                <a:cubicBezTo>
                  <a:pt x="4822034" y="20822"/>
                  <a:pt x="4794737" y="10274"/>
                  <a:pt x="4767339" y="0"/>
                </a:cubicBezTo>
                <a:cubicBezTo>
                  <a:pt x="4705694" y="6849"/>
                  <a:pt x="4643860" y="12168"/>
                  <a:pt x="4582405" y="20548"/>
                </a:cubicBezTo>
                <a:cubicBezTo>
                  <a:pt x="4568414" y="22456"/>
                  <a:pt x="4555429" y="30822"/>
                  <a:pt x="4541308" y="30822"/>
                </a:cubicBezTo>
                <a:cubicBezTo>
                  <a:pt x="4517092" y="30822"/>
                  <a:pt x="4493362" y="23973"/>
                  <a:pt x="4469389" y="20548"/>
                </a:cubicBezTo>
                <a:cubicBezTo>
                  <a:pt x="4431301" y="7852"/>
                  <a:pt x="4448253" y="15117"/>
                  <a:pt x="4418018" y="0"/>
                </a:cubicBezTo>
                <a:lnTo>
                  <a:pt x="4469389" y="10274"/>
                </a:ln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F8A7C-4C7E-9C4B-40B3-9D2089A310E2}"/>
              </a:ext>
            </a:extLst>
          </p:cNvPr>
          <p:cNvSpPr txBox="1"/>
          <p:nvPr/>
        </p:nvSpPr>
        <p:spPr>
          <a:xfrm>
            <a:off x="5027502" y="1178229"/>
            <a:ext cx="2136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Capturing packets…</a:t>
            </a:r>
            <a:endParaRPr lang="ko-KR" altLang="en-US" sz="1600" b="1" dirty="0" err="1">
              <a:solidFill>
                <a:srgbClr val="FF000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B52B4E-F6A2-C0E1-4DBF-45C53B5320B7}"/>
              </a:ext>
            </a:extLst>
          </p:cNvPr>
          <p:cNvCxnSpPr>
            <a:cxnSpLocks/>
          </p:cNvCxnSpPr>
          <p:nvPr/>
        </p:nvCxnSpPr>
        <p:spPr>
          <a:xfrm flipH="1">
            <a:off x="6095999" y="1130934"/>
            <a:ext cx="1" cy="354295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22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51814-FD00-9F35-0F94-FF067675D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3B73A-747D-6A13-A0A9-77973D44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0C23BC-E0C0-EF8D-A99E-8F8C25A44734}"/>
              </a:ext>
            </a:extLst>
          </p:cNvPr>
          <p:cNvSpPr/>
          <p:nvPr/>
        </p:nvSpPr>
        <p:spPr>
          <a:xfrm>
            <a:off x="5390964" y="652356"/>
            <a:ext cx="1410071" cy="4785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F00F2-161A-7BA0-B1B9-6ADF3258439A}"/>
              </a:ext>
            </a:extLst>
          </p:cNvPr>
          <p:cNvSpPr/>
          <p:nvPr/>
        </p:nvSpPr>
        <p:spPr>
          <a:xfrm>
            <a:off x="1613043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1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B8A7A-0D9E-12CA-DC8B-D15BF5559698}"/>
              </a:ext>
            </a:extLst>
          </p:cNvPr>
          <p:cNvSpPr/>
          <p:nvPr/>
        </p:nvSpPr>
        <p:spPr>
          <a:xfrm>
            <a:off x="9438526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2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EFD8B-6CBF-07C2-B128-7F54F25EA910}"/>
              </a:ext>
            </a:extLst>
          </p:cNvPr>
          <p:cNvSpPr/>
          <p:nvPr/>
        </p:nvSpPr>
        <p:spPr>
          <a:xfrm>
            <a:off x="1613043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3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72BF1-A65B-D66A-9869-E3278B44F5DC}"/>
              </a:ext>
            </a:extLst>
          </p:cNvPr>
          <p:cNvSpPr/>
          <p:nvPr/>
        </p:nvSpPr>
        <p:spPr>
          <a:xfrm>
            <a:off x="9438525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4</a:t>
            </a:r>
            <a:endParaRPr lang="ko-KR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0676C6-C502-CA9F-2514-4EB85B393C31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2183259" y="1130934"/>
            <a:ext cx="3912741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35E664-FEC6-5662-8A9D-D8A2BF318850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 flipH="1">
            <a:off x="2183259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0EF316-8EC4-0645-3B90-A6F8EF7C5DFB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6096000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63A5E9-F8F6-5E49-5012-1AF4809FF3A3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H="1" flipV="1">
            <a:off x="6096000" y="1130934"/>
            <a:ext cx="3912742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B17B35-5475-311D-9CF2-724F37DF09E7}"/>
              </a:ext>
            </a:extLst>
          </p:cNvPr>
          <p:cNvSpPr/>
          <p:nvPr/>
        </p:nvSpPr>
        <p:spPr>
          <a:xfrm>
            <a:off x="698643" y="891645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B40F427-357C-0C1E-8662-6ACAE194865E}"/>
              </a:ext>
            </a:extLst>
          </p:cNvPr>
          <p:cNvSpPr/>
          <p:nvPr/>
        </p:nvSpPr>
        <p:spPr>
          <a:xfrm>
            <a:off x="698643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B9EB95-5926-561A-5A07-07DA8F21C375}"/>
              </a:ext>
            </a:extLst>
          </p:cNvPr>
          <p:cNvSpPr/>
          <p:nvPr/>
        </p:nvSpPr>
        <p:spPr>
          <a:xfrm>
            <a:off x="9859766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910AA9E-EC76-12FF-6E37-7A729392E5E9}"/>
              </a:ext>
            </a:extLst>
          </p:cNvPr>
          <p:cNvSpPr/>
          <p:nvPr/>
        </p:nvSpPr>
        <p:spPr>
          <a:xfrm>
            <a:off x="9859765" y="887011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7A9FAC-07EE-C5B8-07D1-55AEA1582322}"/>
              </a:ext>
            </a:extLst>
          </p:cNvPr>
          <p:cNvCxnSpPr>
            <a:stCxn id="20" idx="2"/>
            <a:endCxn id="5" idx="0"/>
          </p:cNvCxnSpPr>
          <p:nvPr/>
        </p:nvCxnSpPr>
        <p:spPr>
          <a:xfrm>
            <a:off x="1515439" y="1442689"/>
            <a:ext cx="667820" cy="478578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4C291-ED6B-79FF-B7CD-8ED59F1F9922}"/>
              </a:ext>
            </a:extLst>
          </p:cNvPr>
          <p:cNvCxnSpPr>
            <a:cxnSpLocks/>
            <a:stCxn id="23" idx="2"/>
            <a:endCxn id="6" idx="0"/>
          </p:cNvCxnSpPr>
          <p:nvPr/>
        </p:nvCxnSpPr>
        <p:spPr>
          <a:xfrm flipH="1">
            <a:off x="10008742" y="1438055"/>
            <a:ext cx="667819" cy="483212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11A963-81C0-D728-1320-9104BC598E02}"/>
              </a:ext>
            </a:extLst>
          </p:cNvPr>
          <p:cNvCxnSpPr>
            <a:cxnSpLocks/>
            <a:stCxn id="22" idx="2"/>
            <a:endCxn id="8" idx="0"/>
          </p:cNvCxnSpPr>
          <p:nvPr/>
        </p:nvCxnSpPr>
        <p:spPr>
          <a:xfrm flipH="1">
            <a:off x="10008741" y="4014161"/>
            <a:ext cx="667821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95F1C7-E773-8C78-6957-50DF1994A86E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1515439" y="4014161"/>
            <a:ext cx="667820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CDB24B-CFB0-056F-1667-4BD394D0A120}"/>
              </a:ext>
            </a:extLst>
          </p:cNvPr>
          <p:cNvSpPr/>
          <p:nvPr/>
        </p:nvSpPr>
        <p:spPr>
          <a:xfrm>
            <a:off x="5525783" y="467388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N</a:t>
            </a:r>
            <a:endParaRPr lang="ko-KR" alt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8E243B-3188-94F7-57F4-E9572C1EEF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53474" y="2214081"/>
            <a:ext cx="6685052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414ECE-4E15-B58B-004C-94FAF27020DD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753474" y="2214081"/>
            <a:ext cx="6685051" cy="2488060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A5890C-5D42-2B8E-F1EB-A7D2F13D3244}"/>
              </a:ext>
            </a:extLst>
          </p:cNvPr>
          <p:cNvCxnSpPr>
            <a:stCxn id="5" idx="3"/>
            <a:endCxn id="37" idx="0"/>
          </p:cNvCxnSpPr>
          <p:nvPr/>
        </p:nvCxnSpPr>
        <p:spPr>
          <a:xfrm>
            <a:off x="2753474" y="2214081"/>
            <a:ext cx="3342525" cy="2459806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D9ABE7-8B97-3B5A-4221-382E0E8ABB49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183259" y="2214081"/>
            <a:ext cx="570215" cy="2195246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0A60FAB-D995-526F-FC1B-E016B320AE34}"/>
              </a:ext>
            </a:extLst>
          </p:cNvPr>
          <p:cNvSpPr/>
          <p:nvPr/>
        </p:nvSpPr>
        <p:spPr>
          <a:xfrm>
            <a:off x="1130029" y="390418"/>
            <a:ext cx="10079079" cy="5373384"/>
          </a:xfrm>
          <a:custGeom>
            <a:avLst/>
            <a:gdLst>
              <a:gd name="connsiteX0" fmla="*/ 4469389 w 10079079"/>
              <a:gd name="connsiteY0" fmla="*/ 10274 h 5373384"/>
              <a:gd name="connsiteX1" fmla="*/ 4469389 w 10079079"/>
              <a:gd name="connsiteY1" fmla="*/ 10274 h 5373384"/>
              <a:gd name="connsiteX2" fmla="*/ 3380328 w 10079079"/>
              <a:gd name="connsiteY2" fmla="*/ 369870 h 5373384"/>
              <a:gd name="connsiteX3" fmla="*/ 2784427 w 10079079"/>
              <a:gd name="connsiteY3" fmla="*/ 544530 h 5373384"/>
              <a:gd name="connsiteX4" fmla="*/ 2517299 w 10079079"/>
              <a:gd name="connsiteY4" fmla="*/ 616449 h 5373384"/>
              <a:gd name="connsiteX5" fmla="*/ 2311816 w 10079079"/>
              <a:gd name="connsiteY5" fmla="*/ 698643 h 5373384"/>
              <a:gd name="connsiteX6" fmla="*/ 2178252 w 10079079"/>
              <a:gd name="connsiteY6" fmla="*/ 791110 h 5373384"/>
              <a:gd name="connsiteX7" fmla="*/ 2096058 w 10079079"/>
              <a:gd name="connsiteY7" fmla="*/ 852755 h 5373384"/>
              <a:gd name="connsiteX8" fmla="*/ 2003591 w 10079079"/>
              <a:gd name="connsiteY8" fmla="*/ 893852 h 5373384"/>
              <a:gd name="connsiteX9" fmla="*/ 1870027 w 10079079"/>
              <a:gd name="connsiteY9" fmla="*/ 965771 h 5373384"/>
              <a:gd name="connsiteX10" fmla="*/ 1674818 w 10079079"/>
              <a:gd name="connsiteY10" fmla="*/ 1037690 h 5373384"/>
              <a:gd name="connsiteX11" fmla="*/ 1572076 w 10079079"/>
              <a:gd name="connsiteY11" fmla="*/ 1089061 h 5373384"/>
              <a:gd name="connsiteX12" fmla="*/ 1202207 w 10079079"/>
              <a:gd name="connsiteY12" fmla="*/ 1212351 h 5373384"/>
              <a:gd name="connsiteX13" fmla="*/ 1068643 w 10079079"/>
              <a:gd name="connsiteY13" fmla="*/ 1253447 h 5373384"/>
              <a:gd name="connsiteX14" fmla="*/ 606306 w 10079079"/>
              <a:gd name="connsiteY14" fmla="*/ 1315092 h 5373384"/>
              <a:gd name="connsiteX15" fmla="*/ 544661 w 10079079"/>
              <a:gd name="connsiteY15" fmla="*/ 1335640 h 5373384"/>
              <a:gd name="connsiteX16" fmla="*/ 462467 w 10079079"/>
              <a:gd name="connsiteY16" fmla="*/ 1356189 h 5373384"/>
              <a:gd name="connsiteX17" fmla="*/ 298081 w 10079079"/>
              <a:gd name="connsiteY17" fmla="*/ 1489753 h 5373384"/>
              <a:gd name="connsiteX18" fmla="*/ 226162 w 10079079"/>
              <a:gd name="connsiteY18" fmla="*/ 1571946 h 5373384"/>
              <a:gd name="connsiteX19" fmla="*/ 185065 w 10079079"/>
              <a:gd name="connsiteY19" fmla="*/ 1643865 h 5373384"/>
              <a:gd name="connsiteX20" fmla="*/ 133694 w 10079079"/>
              <a:gd name="connsiteY20" fmla="*/ 1715784 h 5373384"/>
              <a:gd name="connsiteX21" fmla="*/ 82324 w 10079079"/>
              <a:gd name="connsiteY21" fmla="*/ 1797978 h 5373384"/>
              <a:gd name="connsiteX22" fmla="*/ 20679 w 10079079"/>
              <a:gd name="connsiteY22" fmla="*/ 1890445 h 5373384"/>
              <a:gd name="connsiteX23" fmla="*/ 30953 w 10079079"/>
              <a:gd name="connsiteY23" fmla="*/ 2270589 h 5373384"/>
              <a:gd name="connsiteX24" fmla="*/ 72049 w 10079079"/>
              <a:gd name="connsiteY24" fmla="*/ 2342508 h 5373384"/>
              <a:gd name="connsiteX25" fmla="*/ 133694 w 10079079"/>
              <a:gd name="connsiteY25" fmla="*/ 2434975 h 5373384"/>
              <a:gd name="connsiteX26" fmla="*/ 431645 w 10079079"/>
              <a:gd name="connsiteY26" fmla="*/ 2630184 h 5373384"/>
              <a:gd name="connsiteX27" fmla="*/ 565209 w 10079079"/>
              <a:gd name="connsiteY27" fmla="*/ 2671281 h 5373384"/>
              <a:gd name="connsiteX28" fmla="*/ 780966 w 10079079"/>
              <a:gd name="connsiteY28" fmla="*/ 2732926 h 5373384"/>
              <a:gd name="connsiteX29" fmla="*/ 863160 w 10079079"/>
              <a:gd name="connsiteY29" fmla="*/ 2774022 h 5373384"/>
              <a:gd name="connsiteX30" fmla="*/ 1017272 w 10079079"/>
              <a:gd name="connsiteY30" fmla="*/ 2835667 h 5373384"/>
              <a:gd name="connsiteX31" fmla="*/ 1089191 w 10079079"/>
              <a:gd name="connsiteY31" fmla="*/ 2887038 h 5373384"/>
              <a:gd name="connsiteX32" fmla="*/ 1171384 w 10079079"/>
              <a:gd name="connsiteY32" fmla="*/ 2938409 h 5373384"/>
              <a:gd name="connsiteX33" fmla="*/ 1222755 w 10079079"/>
              <a:gd name="connsiteY33" fmla="*/ 3000054 h 5373384"/>
              <a:gd name="connsiteX34" fmla="*/ 1356319 w 10079079"/>
              <a:gd name="connsiteY34" fmla="*/ 3205537 h 5373384"/>
              <a:gd name="connsiteX35" fmla="*/ 1397416 w 10079079"/>
              <a:gd name="connsiteY35" fmla="*/ 3267182 h 5373384"/>
              <a:gd name="connsiteX36" fmla="*/ 1407690 w 10079079"/>
              <a:gd name="connsiteY36" fmla="*/ 3349375 h 5373384"/>
              <a:gd name="connsiteX37" fmla="*/ 1397416 w 10079079"/>
              <a:gd name="connsiteY37" fmla="*/ 3472665 h 5373384"/>
              <a:gd name="connsiteX38" fmla="*/ 1335771 w 10079079"/>
              <a:gd name="connsiteY38" fmla="*/ 3482939 h 5373384"/>
              <a:gd name="connsiteX39" fmla="*/ 1294674 w 10079079"/>
              <a:gd name="connsiteY39" fmla="*/ 3493213 h 5373384"/>
              <a:gd name="connsiteX40" fmla="*/ 1171384 w 10079079"/>
              <a:gd name="connsiteY40" fmla="*/ 3534310 h 5373384"/>
              <a:gd name="connsiteX41" fmla="*/ 1120013 w 10079079"/>
              <a:gd name="connsiteY41" fmla="*/ 3554858 h 5373384"/>
              <a:gd name="connsiteX42" fmla="*/ 1058369 w 10079079"/>
              <a:gd name="connsiteY42" fmla="*/ 3626778 h 5373384"/>
              <a:gd name="connsiteX43" fmla="*/ 965901 w 10079079"/>
              <a:gd name="connsiteY43" fmla="*/ 3698697 h 5373384"/>
              <a:gd name="connsiteX44" fmla="*/ 780966 w 10079079"/>
              <a:gd name="connsiteY44" fmla="*/ 3739793 h 5373384"/>
              <a:gd name="connsiteX45" fmla="*/ 719321 w 10079079"/>
              <a:gd name="connsiteY45" fmla="*/ 3770616 h 5373384"/>
              <a:gd name="connsiteX46" fmla="*/ 647402 w 10079079"/>
              <a:gd name="connsiteY46" fmla="*/ 3780890 h 5373384"/>
              <a:gd name="connsiteX47" fmla="*/ 606306 w 10079079"/>
              <a:gd name="connsiteY47" fmla="*/ 3821986 h 5373384"/>
              <a:gd name="connsiteX48" fmla="*/ 472742 w 10079079"/>
              <a:gd name="connsiteY48" fmla="*/ 3924728 h 5373384"/>
              <a:gd name="connsiteX49" fmla="*/ 431645 w 10079079"/>
              <a:gd name="connsiteY49" fmla="*/ 3965825 h 5373384"/>
              <a:gd name="connsiteX50" fmla="*/ 339178 w 10079079"/>
              <a:gd name="connsiteY50" fmla="*/ 4048018 h 5373384"/>
              <a:gd name="connsiteX51" fmla="*/ 318629 w 10079079"/>
              <a:gd name="connsiteY51" fmla="*/ 4078840 h 5373384"/>
              <a:gd name="connsiteX52" fmla="*/ 246710 w 10079079"/>
              <a:gd name="connsiteY52" fmla="*/ 4150760 h 5373384"/>
              <a:gd name="connsiteX53" fmla="*/ 256984 w 10079079"/>
              <a:gd name="connsiteY53" fmla="*/ 4202130 h 5373384"/>
              <a:gd name="connsiteX54" fmla="*/ 205613 w 10079079"/>
              <a:gd name="connsiteY54" fmla="*/ 4489807 h 5373384"/>
              <a:gd name="connsiteX55" fmla="*/ 195339 w 10079079"/>
              <a:gd name="connsiteY55" fmla="*/ 4613097 h 5373384"/>
              <a:gd name="connsiteX56" fmla="*/ 246710 w 10079079"/>
              <a:gd name="connsiteY56" fmla="*/ 4664467 h 5373384"/>
              <a:gd name="connsiteX57" fmla="*/ 308355 w 10079079"/>
              <a:gd name="connsiteY57" fmla="*/ 4756935 h 5373384"/>
              <a:gd name="connsiteX58" fmla="*/ 472742 w 10079079"/>
              <a:gd name="connsiteY58" fmla="*/ 4828854 h 5373384"/>
              <a:gd name="connsiteX59" fmla="*/ 596031 w 10079079"/>
              <a:gd name="connsiteY59" fmla="*/ 4869951 h 5373384"/>
              <a:gd name="connsiteX60" fmla="*/ 842611 w 10079079"/>
              <a:gd name="connsiteY60" fmla="*/ 4900773 h 5373384"/>
              <a:gd name="connsiteX61" fmla="*/ 1027546 w 10079079"/>
              <a:gd name="connsiteY61" fmla="*/ 4952144 h 5373384"/>
              <a:gd name="connsiteX62" fmla="*/ 2147429 w 10079079"/>
              <a:gd name="connsiteY62" fmla="*/ 5178175 h 5373384"/>
              <a:gd name="connsiteX63" fmla="*/ 2548121 w 10079079"/>
              <a:gd name="connsiteY63" fmla="*/ 5250094 h 5373384"/>
              <a:gd name="connsiteX64" fmla="*/ 2856346 w 10079079"/>
              <a:gd name="connsiteY64" fmla="*/ 5322013 h 5373384"/>
              <a:gd name="connsiteX65" fmla="*/ 3370054 w 10079079"/>
              <a:gd name="connsiteY65" fmla="*/ 5373384 h 5373384"/>
              <a:gd name="connsiteX66" fmla="*/ 4037874 w 10079079"/>
              <a:gd name="connsiteY66" fmla="*/ 5332288 h 5373384"/>
              <a:gd name="connsiteX67" fmla="*/ 4592679 w 10079079"/>
              <a:gd name="connsiteY67" fmla="*/ 5291191 h 5373384"/>
              <a:gd name="connsiteX68" fmla="*/ 5846126 w 10079079"/>
              <a:gd name="connsiteY68" fmla="*/ 5291191 h 5373384"/>
              <a:gd name="connsiteX69" fmla="*/ 6236544 w 10079079"/>
              <a:gd name="connsiteY69" fmla="*/ 5219272 h 5373384"/>
              <a:gd name="connsiteX70" fmla="*/ 7017380 w 10079079"/>
              <a:gd name="connsiteY70" fmla="*/ 5106256 h 5373384"/>
              <a:gd name="connsiteX71" fmla="*/ 7428346 w 10079079"/>
              <a:gd name="connsiteY71" fmla="*/ 5137079 h 5373384"/>
              <a:gd name="connsiteX72" fmla="*/ 7633829 w 10079079"/>
              <a:gd name="connsiteY72" fmla="*/ 5167901 h 5373384"/>
              <a:gd name="connsiteX73" fmla="*/ 7859861 w 10079079"/>
              <a:gd name="connsiteY73" fmla="*/ 5188449 h 5373384"/>
              <a:gd name="connsiteX74" fmla="*/ 8342746 w 10079079"/>
              <a:gd name="connsiteY74" fmla="*/ 5322013 h 5373384"/>
              <a:gd name="connsiteX75" fmla="*/ 8681793 w 10079079"/>
              <a:gd name="connsiteY75" fmla="*/ 5373384 h 5373384"/>
              <a:gd name="connsiteX76" fmla="*/ 8825631 w 10079079"/>
              <a:gd name="connsiteY76" fmla="*/ 5363110 h 5373384"/>
              <a:gd name="connsiteX77" fmla="*/ 9287969 w 10079079"/>
              <a:gd name="connsiteY77" fmla="*/ 5157627 h 5373384"/>
              <a:gd name="connsiteX78" fmla="*/ 9637290 w 10079079"/>
              <a:gd name="connsiteY78" fmla="*/ 4921321 h 5373384"/>
              <a:gd name="connsiteX79" fmla="*/ 9873596 w 10079079"/>
              <a:gd name="connsiteY79" fmla="*/ 4787757 h 5373384"/>
              <a:gd name="connsiteX80" fmla="*/ 9996885 w 10079079"/>
              <a:gd name="connsiteY80" fmla="*/ 4726112 h 5373384"/>
              <a:gd name="connsiteX81" fmla="*/ 10079079 w 10079079"/>
              <a:gd name="connsiteY81" fmla="*/ 4458984 h 5373384"/>
              <a:gd name="connsiteX82" fmla="*/ 10068805 w 10079079"/>
              <a:gd name="connsiteY82" fmla="*/ 4243227 h 5373384"/>
              <a:gd name="connsiteX83" fmla="*/ 10058530 w 10079079"/>
              <a:gd name="connsiteY83" fmla="*/ 4181582 h 5373384"/>
              <a:gd name="connsiteX84" fmla="*/ 9986611 w 10079079"/>
              <a:gd name="connsiteY84" fmla="*/ 4078840 h 5373384"/>
              <a:gd name="connsiteX85" fmla="*/ 9945515 w 10079079"/>
              <a:gd name="connsiteY85" fmla="*/ 3996647 h 5373384"/>
              <a:gd name="connsiteX86" fmla="*/ 9904418 w 10079079"/>
              <a:gd name="connsiteY86" fmla="*/ 3986373 h 5373384"/>
              <a:gd name="connsiteX87" fmla="*/ 9709209 w 10079079"/>
              <a:gd name="connsiteY87" fmla="*/ 3904180 h 5373384"/>
              <a:gd name="connsiteX88" fmla="*/ 9678387 w 10079079"/>
              <a:gd name="connsiteY88" fmla="*/ 3893906 h 5373384"/>
              <a:gd name="connsiteX89" fmla="*/ 9514000 w 10079079"/>
              <a:gd name="connsiteY89" fmla="*/ 3832261 h 5373384"/>
              <a:gd name="connsiteX90" fmla="*/ 9380436 w 10079079"/>
              <a:gd name="connsiteY90" fmla="*/ 3780890 h 5373384"/>
              <a:gd name="connsiteX91" fmla="*/ 9287969 w 10079079"/>
              <a:gd name="connsiteY91" fmla="*/ 3760342 h 5373384"/>
              <a:gd name="connsiteX92" fmla="*/ 9103034 w 10079079"/>
              <a:gd name="connsiteY92" fmla="*/ 3719245 h 5373384"/>
              <a:gd name="connsiteX93" fmla="*/ 8835906 w 10079079"/>
              <a:gd name="connsiteY93" fmla="*/ 3688422 h 5373384"/>
              <a:gd name="connsiteX94" fmla="*/ 8743438 w 10079079"/>
              <a:gd name="connsiteY94" fmla="*/ 3678148 h 5373384"/>
              <a:gd name="connsiteX95" fmla="*/ 8558503 w 10079079"/>
              <a:gd name="connsiteY95" fmla="*/ 3626778 h 5373384"/>
              <a:gd name="connsiteX96" fmla="*/ 8424939 w 10079079"/>
              <a:gd name="connsiteY96" fmla="*/ 3534310 h 5373384"/>
              <a:gd name="connsiteX97" fmla="*/ 8383843 w 10079079"/>
              <a:gd name="connsiteY97" fmla="*/ 3493213 h 5373384"/>
              <a:gd name="connsiteX98" fmla="*/ 8342746 w 10079079"/>
              <a:gd name="connsiteY98" fmla="*/ 3421294 h 5373384"/>
              <a:gd name="connsiteX99" fmla="*/ 8322198 w 10079079"/>
              <a:gd name="connsiteY99" fmla="*/ 3339101 h 5373384"/>
              <a:gd name="connsiteX100" fmla="*/ 8404391 w 10079079"/>
              <a:gd name="connsiteY100" fmla="*/ 3030876 h 5373384"/>
              <a:gd name="connsiteX101" fmla="*/ 8733164 w 10079079"/>
              <a:gd name="connsiteY101" fmla="*/ 2753474 h 5373384"/>
              <a:gd name="connsiteX102" fmla="*/ 8877002 w 10079079"/>
              <a:gd name="connsiteY102" fmla="*/ 2671281 h 5373384"/>
              <a:gd name="connsiteX103" fmla="*/ 9113308 w 10079079"/>
              <a:gd name="connsiteY103" fmla="*/ 2537717 h 5373384"/>
              <a:gd name="connsiteX104" fmla="*/ 9339339 w 10079079"/>
              <a:gd name="connsiteY104" fmla="*/ 2424701 h 5373384"/>
              <a:gd name="connsiteX105" fmla="*/ 9452355 w 10079079"/>
              <a:gd name="connsiteY105" fmla="*/ 2373330 h 5373384"/>
              <a:gd name="connsiteX106" fmla="*/ 9637290 w 10079079"/>
              <a:gd name="connsiteY106" fmla="*/ 2239766 h 5373384"/>
              <a:gd name="connsiteX107" fmla="*/ 9719483 w 10079079"/>
              <a:gd name="connsiteY107" fmla="*/ 2157573 h 5373384"/>
              <a:gd name="connsiteX108" fmla="*/ 9822225 w 10079079"/>
              <a:gd name="connsiteY108" fmla="*/ 1982912 h 5373384"/>
              <a:gd name="connsiteX109" fmla="*/ 9853047 w 10079079"/>
              <a:gd name="connsiteY109" fmla="*/ 1849348 h 5373384"/>
              <a:gd name="connsiteX110" fmla="*/ 9822225 w 10079079"/>
              <a:gd name="connsiteY110" fmla="*/ 1695236 h 5373384"/>
              <a:gd name="connsiteX111" fmla="*/ 9729757 w 10079079"/>
              <a:gd name="connsiteY111" fmla="*/ 1602769 h 5373384"/>
              <a:gd name="connsiteX112" fmla="*/ 9616742 w 10079079"/>
              <a:gd name="connsiteY112" fmla="*/ 1520575 h 5373384"/>
              <a:gd name="connsiteX113" fmla="*/ 9503726 w 10079079"/>
              <a:gd name="connsiteY113" fmla="*/ 1417834 h 5373384"/>
              <a:gd name="connsiteX114" fmla="*/ 9380436 w 10079079"/>
              <a:gd name="connsiteY114" fmla="*/ 1376737 h 5373384"/>
              <a:gd name="connsiteX115" fmla="*/ 9216049 w 10079079"/>
              <a:gd name="connsiteY115" fmla="*/ 1335640 h 5373384"/>
              <a:gd name="connsiteX116" fmla="*/ 8907825 w 10079079"/>
              <a:gd name="connsiteY116" fmla="*/ 1273995 h 5373384"/>
              <a:gd name="connsiteX117" fmla="*/ 8517407 w 10079079"/>
              <a:gd name="connsiteY117" fmla="*/ 1222625 h 5373384"/>
              <a:gd name="connsiteX118" fmla="*/ 8311924 w 10079079"/>
              <a:gd name="connsiteY118" fmla="*/ 1181528 h 5373384"/>
              <a:gd name="connsiteX119" fmla="*/ 8116715 w 10079079"/>
              <a:gd name="connsiteY119" fmla="*/ 1150706 h 5373384"/>
              <a:gd name="connsiteX120" fmla="*/ 7613281 w 10079079"/>
              <a:gd name="connsiteY120" fmla="*/ 1078786 h 5373384"/>
              <a:gd name="connsiteX121" fmla="*/ 7294782 w 10079079"/>
              <a:gd name="connsiteY121" fmla="*/ 996593 h 5373384"/>
              <a:gd name="connsiteX122" fmla="*/ 7099573 w 10079079"/>
              <a:gd name="connsiteY122" fmla="*/ 904126 h 5373384"/>
              <a:gd name="connsiteX123" fmla="*/ 7007106 w 10079079"/>
              <a:gd name="connsiteY123" fmla="*/ 873303 h 5373384"/>
              <a:gd name="connsiteX124" fmla="*/ 6945461 w 10079079"/>
              <a:gd name="connsiteY124" fmla="*/ 832207 h 5373384"/>
              <a:gd name="connsiteX125" fmla="*/ 6832445 w 10079079"/>
              <a:gd name="connsiteY125" fmla="*/ 770562 h 5373384"/>
              <a:gd name="connsiteX126" fmla="*/ 6637236 w 10079079"/>
              <a:gd name="connsiteY126" fmla="*/ 636998 h 5373384"/>
              <a:gd name="connsiteX127" fmla="*/ 6452301 w 10079079"/>
              <a:gd name="connsiteY127" fmla="*/ 575353 h 5373384"/>
              <a:gd name="connsiteX128" fmla="*/ 6298189 w 10079079"/>
              <a:gd name="connsiteY128" fmla="*/ 534256 h 5373384"/>
              <a:gd name="connsiteX129" fmla="*/ 6123528 w 10079079"/>
              <a:gd name="connsiteY129" fmla="*/ 441789 h 5373384"/>
              <a:gd name="connsiteX130" fmla="*/ 5815303 w 10079079"/>
              <a:gd name="connsiteY130" fmla="*/ 308225 h 5373384"/>
              <a:gd name="connsiteX131" fmla="*/ 5650917 w 10079079"/>
              <a:gd name="connsiteY131" fmla="*/ 236306 h 5373384"/>
              <a:gd name="connsiteX132" fmla="*/ 5301596 w 10079079"/>
              <a:gd name="connsiteY132" fmla="*/ 133564 h 5373384"/>
              <a:gd name="connsiteX133" fmla="*/ 5147483 w 10079079"/>
              <a:gd name="connsiteY133" fmla="*/ 92467 h 5373384"/>
              <a:gd name="connsiteX134" fmla="*/ 4931726 w 10079079"/>
              <a:gd name="connsiteY134" fmla="*/ 71919 h 5373384"/>
              <a:gd name="connsiteX135" fmla="*/ 4880355 w 10079079"/>
              <a:gd name="connsiteY135" fmla="*/ 41097 h 5373384"/>
              <a:gd name="connsiteX136" fmla="*/ 4849533 w 10079079"/>
              <a:gd name="connsiteY136" fmla="*/ 30822 h 5373384"/>
              <a:gd name="connsiteX137" fmla="*/ 4767339 w 10079079"/>
              <a:gd name="connsiteY137" fmla="*/ 0 h 5373384"/>
              <a:gd name="connsiteX138" fmla="*/ 4582405 w 10079079"/>
              <a:gd name="connsiteY138" fmla="*/ 20548 h 5373384"/>
              <a:gd name="connsiteX139" fmla="*/ 4541308 w 10079079"/>
              <a:gd name="connsiteY139" fmla="*/ 30822 h 5373384"/>
              <a:gd name="connsiteX140" fmla="*/ 4469389 w 10079079"/>
              <a:gd name="connsiteY140" fmla="*/ 20548 h 5373384"/>
              <a:gd name="connsiteX141" fmla="*/ 4418018 w 10079079"/>
              <a:gd name="connsiteY141" fmla="*/ 0 h 5373384"/>
              <a:gd name="connsiteX142" fmla="*/ 4469389 w 10079079"/>
              <a:gd name="connsiteY142" fmla="*/ 10274 h 53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079079" h="5373384">
                <a:moveTo>
                  <a:pt x="4469389" y="10274"/>
                </a:moveTo>
                <a:lnTo>
                  <a:pt x="4469389" y="10274"/>
                </a:lnTo>
                <a:cubicBezTo>
                  <a:pt x="4021742" y="99802"/>
                  <a:pt x="4439494" y="11505"/>
                  <a:pt x="3380328" y="369870"/>
                </a:cubicBezTo>
                <a:cubicBezTo>
                  <a:pt x="2626435" y="624947"/>
                  <a:pt x="3298167" y="401825"/>
                  <a:pt x="2784427" y="544530"/>
                </a:cubicBezTo>
                <a:cubicBezTo>
                  <a:pt x="2483734" y="628056"/>
                  <a:pt x="2761555" y="572040"/>
                  <a:pt x="2517299" y="616449"/>
                </a:cubicBezTo>
                <a:cubicBezTo>
                  <a:pt x="2479231" y="630725"/>
                  <a:pt x="2331550" y="684981"/>
                  <a:pt x="2311816" y="698643"/>
                </a:cubicBezTo>
                <a:cubicBezTo>
                  <a:pt x="2267295" y="729465"/>
                  <a:pt x="2221572" y="758620"/>
                  <a:pt x="2178252" y="791110"/>
                </a:cubicBezTo>
                <a:cubicBezTo>
                  <a:pt x="2150854" y="811658"/>
                  <a:pt x="2125577" y="835391"/>
                  <a:pt x="2096058" y="852755"/>
                </a:cubicBezTo>
                <a:cubicBezTo>
                  <a:pt x="2066985" y="869857"/>
                  <a:pt x="2033760" y="878768"/>
                  <a:pt x="2003591" y="893852"/>
                </a:cubicBezTo>
                <a:cubicBezTo>
                  <a:pt x="1949889" y="920703"/>
                  <a:pt x="1924613" y="943936"/>
                  <a:pt x="1870027" y="965771"/>
                </a:cubicBezTo>
                <a:cubicBezTo>
                  <a:pt x="1805642" y="991525"/>
                  <a:pt x="1738894" y="1011176"/>
                  <a:pt x="1674818" y="1037690"/>
                </a:cubicBezTo>
                <a:cubicBezTo>
                  <a:pt x="1639438" y="1052330"/>
                  <a:pt x="1607482" y="1074482"/>
                  <a:pt x="1572076" y="1089061"/>
                </a:cubicBezTo>
                <a:cubicBezTo>
                  <a:pt x="1267368" y="1214529"/>
                  <a:pt x="1419569" y="1151490"/>
                  <a:pt x="1202207" y="1212351"/>
                </a:cubicBezTo>
                <a:cubicBezTo>
                  <a:pt x="1157351" y="1224911"/>
                  <a:pt x="1114115" y="1243342"/>
                  <a:pt x="1068643" y="1253447"/>
                </a:cubicBezTo>
                <a:cubicBezTo>
                  <a:pt x="872152" y="1297111"/>
                  <a:pt x="803754" y="1297142"/>
                  <a:pt x="606306" y="1315092"/>
                </a:cubicBezTo>
                <a:cubicBezTo>
                  <a:pt x="585758" y="1321941"/>
                  <a:pt x="565487" y="1329690"/>
                  <a:pt x="544661" y="1335640"/>
                </a:cubicBezTo>
                <a:cubicBezTo>
                  <a:pt x="517506" y="1343398"/>
                  <a:pt x="488020" y="1344164"/>
                  <a:pt x="462467" y="1356189"/>
                </a:cubicBezTo>
                <a:cubicBezTo>
                  <a:pt x="393917" y="1388448"/>
                  <a:pt x="348488" y="1435746"/>
                  <a:pt x="298081" y="1489753"/>
                </a:cubicBezTo>
                <a:cubicBezTo>
                  <a:pt x="273241" y="1516367"/>
                  <a:pt x="247691" y="1542589"/>
                  <a:pt x="226162" y="1571946"/>
                </a:cubicBezTo>
                <a:cubicBezTo>
                  <a:pt x="209834" y="1594212"/>
                  <a:pt x="199996" y="1620639"/>
                  <a:pt x="185065" y="1643865"/>
                </a:cubicBezTo>
                <a:cubicBezTo>
                  <a:pt x="169134" y="1668647"/>
                  <a:pt x="150036" y="1691271"/>
                  <a:pt x="133694" y="1715784"/>
                </a:cubicBezTo>
                <a:cubicBezTo>
                  <a:pt x="115772" y="1742667"/>
                  <a:pt x="100714" y="1771414"/>
                  <a:pt x="82324" y="1797978"/>
                </a:cubicBezTo>
                <a:cubicBezTo>
                  <a:pt x="13924" y="1896778"/>
                  <a:pt x="63420" y="1804960"/>
                  <a:pt x="20679" y="1890445"/>
                </a:cubicBezTo>
                <a:cubicBezTo>
                  <a:pt x="-8286" y="2035275"/>
                  <a:pt x="-8559" y="2013760"/>
                  <a:pt x="30953" y="2270589"/>
                </a:cubicBezTo>
                <a:cubicBezTo>
                  <a:pt x="35151" y="2297879"/>
                  <a:pt x="59701" y="2317812"/>
                  <a:pt x="72049" y="2342508"/>
                </a:cubicBezTo>
                <a:cubicBezTo>
                  <a:pt x="99004" y="2396417"/>
                  <a:pt x="55087" y="2370660"/>
                  <a:pt x="133694" y="2434975"/>
                </a:cubicBezTo>
                <a:cubicBezTo>
                  <a:pt x="178882" y="2471947"/>
                  <a:pt x="359188" y="2598303"/>
                  <a:pt x="431645" y="2630184"/>
                </a:cubicBezTo>
                <a:cubicBezTo>
                  <a:pt x="474281" y="2648944"/>
                  <a:pt x="521018" y="2656551"/>
                  <a:pt x="565209" y="2671281"/>
                </a:cubicBezTo>
                <a:cubicBezTo>
                  <a:pt x="744191" y="2730942"/>
                  <a:pt x="610041" y="2698741"/>
                  <a:pt x="780966" y="2732926"/>
                </a:cubicBezTo>
                <a:cubicBezTo>
                  <a:pt x="808364" y="2746625"/>
                  <a:pt x="835096" y="2761744"/>
                  <a:pt x="863160" y="2774022"/>
                </a:cubicBezTo>
                <a:cubicBezTo>
                  <a:pt x="901268" y="2790694"/>
                  <a:pt x="979522" y="2814095"/>
                  <a:pt x="1017272" y="2835667"/>
                </a:cubicBezTo>
                <a:cubicBezTo>
                  <a:pt x="1042851" y="2850284"/>
                  <a:pt x="1064678" y="2870696"/>
                  <a:pt x="1089191" y="2887038"/>
                </a:cubicBezTo>
                <a:cubicBezTo>
                  <a:pt x="1116073" y="2904960"/>
                  <a:pt x="1146720" y="2917539"/>
                  <a:pt x="1171384" y="2938409"/>
                </a:cubicBezTo>
                <a:cubicBezTo>
                  <a:pt x="1191803" y="2955687"/>
                  <a:pt x="1207208" y="2978288"/>
                  <a:pt x="1222755" y="3000054"/>
                </a:cubicBezTo>
                <a:cubicBezTo>
                  <a:pt x="1377708" y="3216987"/>
                  <a:pt x="1280428" y="3086279"/>
                  <a:pt x="1356319" y="3205537"/>
                </a:cubicBezTo>
                <a:cubicBezTo>
                  <a:pt x="1369578" y="3226372"/>
                  <a:pt x="1383717" y="3246634"/>
                  <a:pt x="1397416" y="3267182"/>
                </a:cubicBezTo>
                <a:cubicBezTo>
                  <a:pt x="1400841" y="3294580"/>
                  <a:pt x="1401905" y="3322377"/>
                  <a:pt x="1407690" y="3349375"/>
                </a:cubicBezTo>
                <a:cubicBezTo>
                  <a:pt x="1418415" y="3399425"/>
                  <a:pt x="1456049" y="3427062"/>
                  <a:pt x="1397416" y="3472665"/>
                </a:cubicBezTo>
                <a:cubicBezTo>
                  <a:pt x="1380972" y="3485454"/>
                  <a:pt x="1356198" y="3478854"/>
                  <a:pt x="1335771" y="3482939"/>
                </a:cubicBezTo>
                <a:cubicBezTo>
                  <a:pt x="1321925" y="3485708"/>
                  <a:pt x="1308373" y="3489788"/>
                  <a:pt x="1294674" y="3493213"/>
                </a:cubicBezTo>
                <a:cubicBezTo>
                  <a:pt x="1230769" y="3535818"/>
                  <a:pt x="1293324" y="3499471"/>
                  <a:pt x="1171384" y="3534310"/>
                </a:cubicBezTo>
                <a:cubicBezTo>
                  <a:pt x="1153651" y="3539377"/>
                  <a:pt x="1137137" y="3548009"/>
                  <a:pt x="1120013" y="3554858"/>
                </a:cubicBezTo>
                <a:cubicBezTo>
                  <a:pt x="1097340" y="3585090"/>
                  <a:pt x="1086987" y="3602929"/>
                  <a:pt x="1058369" y="3626778"/>
                </a:cubicBezTo>
                <a:cubicBezTo>
                  <a:pt x="1028372" y="3651776"/>
                  <a:pt x="1003949" y="3689917"/>
                  <a:pt x="965901" y="3698697"/>
                </a:cubicBezTo>
                <a:cubicBezTo>
                  <a:pt x="815321" y="3733446"/>
                  <a:pt x="877141" y="3720558"/>
                  <a:pt x="780966" y="3739793"/>
                </a:cubicBezTo>
                <a:cubicBezTo>
                  <a:pt x="760418" y="3750067"/>
                  <a:pt x="741279" y="3763860"/>
                  <a:pt x="719321" y="3770616"/>
                </a:cubicBezTo>
                <a:cubicBezTo>
                  <a:pt x="696176" y="3777738"/>
                  <a:pt x="669448" y="3770869"/>
                  <a:pt x="647402" y="3780890"/>
                </a:cubicBezTo>
                <a:cubicBezTo>
                  <a:pt x="629766" y="3788906"/>
                  <a:pt x="621260" y="3809671"/>
                  <a:pt x="606306" y="3821986"/>
                </a:cubicBezTo>
                <a:cubicBezTo>
                  <a:pt x="562947" y="3857694"/>
                  <a:pt x="512460" y="3885010"/>
                  <a:pt x="472742" y="3924728"/>
                </a:cubicBezTo>
                <a:cubicBezTo>
                  <a:pt x="459043" y="3938427"/>
                  <a:pt x="446125" y="3952954"/>
                  <a:pt x="431645" y="3965825"/>
                </a:cubicBezTo>
                <a:cubicBezTo>
                  <a:pt x="382299" y="4009687"/>
                  <a:pt x="380626" y="3999663"/>
                  <a:pt x="339178" y="4048018"/>
                </a:cubicBezTo>
                <a:cubicBezTo>
                  <a:pt x="331142" y="4057393"/>
                  <a:pt x="326889" y="4069662"/>
                  <a:pt x="318629" y="4078840"/>
                </a:cubicBezTo>
                <a:cubicBezTo>
                  <a:pt x="295949" y="4104040"/>
                  <a:pt x="246710" y="4150760"/>
                  <a:pt x="246710" y="4150760"/>
                </a:cubicBezTo>
                <a:cubicBezTo>
                  <a:pt x="250135" y="4167883"/>
                  <a:pt x="257902" y="4184692"/>
                  <a:pt x="256984" y="4202130"/>
                </a:cubicBezTo>
                <a:cubicBezTo>
                  <a:pt x="252510" y="4287141"/>
                  <a:pt x="223290" y="4407314"/>
                  <a:pt x="205613" y="4489807"/>
                </a:cubicBezTo>
                <a:cubicBezTo>
                  <a:pt x="202188" y="4530904"/>
                  <a:pt x="185894" y="4572954"/>
                  <a:pt x="195339" y="4613097"/>
                </a:cubicBezTo>
                <a:cubicBezTo>
                  <a:pt x="200886" y="4636670"/>
                  <a:pt x="231582" y="4645557"/>
                  <a:pt x="246710" y="4664467"/>
                </a:cubicBezTo>
                <a:cubicBezTo>
                  <a:pt x="265031" y="4687368"/>
                  <a:pt x="283827" y="4736866"/>
                  <a:pt x="308355" y="4756935"/>
                </a:cubicBezTo>
                <a:cubicBezTo>
                  <a:pt x="387460" y="4821658"/>
                  <a:pt x="382836" y="4801882"/>
                  <a:pt x="472742" y="4828854"/>
                </a:cubicBezTo>
                <a:cubicBezTo>
                  <a:pt x="514234" y="4841302"/>
                  <a:pt x="552927" y="4865641"/>
                  <a:pt x="596031" y="4869951"/>
                </a:cubicBezTo>
                <a:cubicBezTo>
                  <a:pt x="666164" y="4876964"/>
                  <a:pt x="778404" y="4886728"/>
                  <a:pt x="842611" y="4900773"/>
                </a:cubicBezTo>
                <a:cubicBezTo>
                  <a:pt x="905112" y="4914445"/>
                  <a:pt x="965124" y="4938117"/>
                  <a:pt x="1027546" y="4952144"/>
                </a:cubicBezTo>
                <a:cubicBezTo>
                  <a:pt x="1550675" y="5069701"/>
                  <a:pt x="1691406" y="5095262"/>
                  <a:pt x="2147429" y="5178175"/>
                </a:cubicBezTo>
                <a:cubicBezTo>
                  <a:pt x="2280939" y="5202449"/>
                  <a:pt x="2415972" y="5219259"/>
                  <a:pt x="2548121" y="5250094"/>
                </a:cubicBezTo>
                <a:cubicBezTo>
                  <a:pt x="2650863" y="5274067"/>
                  <a:pt x="2752012" y="5306363"/>
                  <a:pt x="2856346" y="5322013"/>
                </a:cubicBezTo>
                <a:cubicBezTo>
                  <a:pt x="3026532" y="5347541"/>
                  <a:pt x="3198818" y="5356260"/>
                  <a:pt x="3370054" y="5373384"/>
                </a:cubicBezTo>
                <a:lnTo>
                  <a:pt x="4037874" y="5332288"/>
                </a:lnTo>
                <a:cubicBezTo>
                  <a:pt x="4748586" y="5279920"/>
                  <a:pt x="3987482" y="5316407"/>
                  <a:pt x="4592679" y="5291191"/>
                </a:cubicBezTo>
                <a:cubicBezTo>
                  <a:pt x="5352334" y="5367157"/>
                  <a:pt x="4934710" y="5354484"/>
                  <a:pt x="5846126" y="5291191"/>
                </a:cubicBezTo>
                <a:cubicBezTo>
                  <a:pt x="5976265" y="5267218"/>
                  <a:pt x="6105944" y="5240594"/>
                  <a:pt x="6236544" y="5219272"/>
                </a:cubicBezTo>
                <a:cubicBezTo>
                  <a:pt x="6674996" y="5147688"/>
                  <a:pt x="6708636" y="5144848"/>
                  <a:pt x="7017380" y="5106256"/>
                </a:cubicBezTo>
                <a:cubicBezTo>
                  <a:pt x="7154369" y="5116530"/>
                  <a:pt x="7291654" y="5123410"/>
                  <a:pt x="7428346" y="5137079"/>
                </a:cubicBezTo>
                <a:cubicBezTo>
                  <a:pt x="7497263" y="5143971"/>
                  <a:pt x="7565054" y="5159714"/>
                  <a:pt x="7633829" y="5167901"/>
                </a:cubicBezTo>
                <a:cubicBezTo>
                  <a:pt x="7708953" y="5176844"/>
                  <a:pt x="7784517" y="5181600"/>
                  <a:pt x="7859861" y="5188449"/>
                </a:cubicBezTo>
                <a:cubicBezTo>
                  <a:pt x="8014802" y="5235606"/>
                  <a:pt x="8183413" y="5291265"/>
                  <a:pt x="8342746" y="5322013"/>
                </a:cubicBezTo>
                <a:cubicBezTo>
                  <a:pt x="8454981" y="5343672"/>
                  <a:pt x="8681793" y="5373384"/>
                  <a:pt x="8681793" y="5373384"/>
                </a:cubicBezTo>
                <a:cubicBezTo>
                  <a:pt x="8729739" y="5369959"/>
                  <a:pt x="8779498" y="5376612"/>
                  <a:pt x="8825631" y="5363110"/>
                </a:cubicBezTo>
                <a:cubicBezTo>
                  <a:pt x="8903490" y="5340322"/>
                  <a:pt x="9195525" y="5214516"/>
                  <a:pt x="9287969" y="5157627"/>
                </a:cubicBezTo>
                <a:cubicBezTo>
                  <a:pt x="9407695" y="5083949"/>
                  <a:pt x="9517563" y="4994999"/>
                  <a:pt x="9637290" y="4921321"/>
                </a:cubicBezTo>
                <a:cubicBezTo>
                  <a:pt x="9873281" y="4776096"/>
                  <a:pt x="9672959" y="4893976"/>
                  <a:pt x="9873596" y="4787757"/>
                </a:cubicBezTo>
                <a:cubicBezTo>
                  <a:pt x="9990079" y="4726090"/>
                  <a:pt x="9900809" y="4764544"/>
                  <a:pt x="9996885" y="4726112"/>
                </a:cubicBezTo>
                <a:cubicBezTo>
                  <a:pt x="10060604" y="4534956"/>
                  <a:pt x="10034008" y="4624241"/>
                  <a:pt x="10079079" y="4458984"/>
                </a:cubicBezTo>
                <a:cubicBezTo>
                  <a:pt x="10075654" y="4387065"/>
                  <a:pt x="10074124" y="4315031"/>
                  <a:pt x="10068805" y="4243227"/>
                </a:cubicBezTo>
                <a:cubicBezTo>
                  <a:pt x="10067266" y="4222452"/>
                  <a:pt x="10067846" y="4200215"/>
                  <a:pt x="10058530" y="4181582"/>
                </a:cubicBezTo>
                <a:cubicBezTo>
                  <a:pt x="10039835" y="4144191"/>
                  <a:pt x="10008410" y="4114511"/>
                  <a:pt x="9986611" y="4078840"/>
                </a:cubicBezTo>
                <a:cubicBezTo>
                  <a:pt x="9970638" y="4052703"/>
                  <a:pt x="9965865" y="4019541"/>
                  <a:pt x="9945515" y="3996647"/>
                </a:cubicBezTo>
                <a:cubicBezTo>
                  <a:pt x="9936134" y="3986093"/>
                  <a:pt x="9917568" y="3991519"/>
                  <a:pt x="9904418" y="3986373"/>
                </a:cubicBezTo>
                <a:cubicBezTo>
                  <a:pt x="9838670" y="3960646"/>
                  <a:pt x="9774555" y="3930912"/>
                  <a:pt x="9709209" y="3904180"/>
                </a:cubicBezTo>
                <a:cubicBezTo>
                  <a:pt x="9699186" y="3900080"/>
                  <a:pt x="9688549" y="3897650"/>
                  <a:pt x="9678387" y="3893906"/>
                </a:cubicBezTo>
                <a:lnTo>
                  <a:pt x="9514000" y="3832261"/>
                </a:lnTo>
                <a:cubicBezTo>
                  <a:pt x="9450350" y="3807354"/>
                  <a:pt x="9443424" y="3797687"/>
                  <a:pt x="9380436" y="3780890"/>
                </a:cubicBezTo>
                <a:cubicBezTo>
                  <a:pt x="9349928" y="3772755"/>
                  <a:pt x="9318704" y="3767574"/>
                  <a:pt x="9287969" y="3760342"/>
                </a:cubicBezTo>
                <a:cubicBezTo>
                  <a:pt x="9221035" y="3744593"/>
                  <a:pt x="9172694" y="3728920"/>
                  <a:pt x="9103034" y="3719245"/>
                </a:cubicBezTo>
                <a:cubicBezTo>
                  <a:pt x="9014253" y="3706914"/>
                  <a:pt x="8924960" y="3698600"/>
                  <a:pt x="8835906" y="3688422"/>
                </a:cubicBezTo>
                <a:lnTo>
                  <a:pt x="8743438" y="3678148"/>
                </a:lnTo>
                <a:cubicBezTo>
                  <a:pt x="8676825" y="3663345"/>
                  <a:pt x="8621686" y="3654420"/>
                  <a:pt x="8558503" y="3626778"/>
                </a:cubicBezTo>
                <a:cubicBezTo>
                  <a:pt x="8503242" y="3602601"/>
                  <a:pt x="8469160" y="3574110"/>
                  <a:pt x="8424939" y="3534310"/>
                </a:cubicBezTo>
                <a:cubicBezTo>
                  <a:pt x="8410539" y="3521350"/>
                  <a:pt x="8395238" y="3508881"/>
                  <a:pt x="8383843" y="3493213"/>
                </a:cubicBezTo>
                <a:cubicBezTo>
                  <a:pt x="8367603" y="3470883"/>
                  <a:pt x="8356445" y="3445267"/>
                  <a:pt x="8342746" y="3421294"/>
                </a:cubicBezTo>
                <a:cubicBezTo>
                  <a:pt x="8335897" y="3393896"/>
                  <a:pt x="8317793" y="3366996"/>
                  <a:pt x="8322198" y="3339101"/>
                </a:cubicBezTo>
                <a:cubicBezTo>
                  <a:pt x="8338782" y="3234070"/>
                  <a:pt x="8359548" y="3127289"/>
                  <a:pt x="8404391" y="3030876"/>
                </a:cubicBezTo>
                <a:cubicBezTo>
                  <a:pt x="8447703" y="2937754"/>
                  <a:pt x="8666660" y="2791476"/>
                  <a:pt x="8733164" y="2753474"/>
                </a:cubicBezTo>
                <a:cubicBezTo>
                  <a:pt x="8781110" y="2726076"/>
                  <a:pt x="8829650" y="2699692"/>
                  <a:pt x="8877002" y="2671281"/>
                </a:cubicBezTo>
                <a:cubicBezTo>
                  <a:pt x="9021086" y="2584831"/>
                  <a:pt x="8957999" y="2608900"/>
                  <a:pt x="9113308" y="2537717"/>
                </a:cubicBezTo>
                <a:cubicBezTo>
                  <a:pt x="9558172" y="2333821"/>
                  <a:pt x="8943020" y="2632297"/>
                  <a:pt x="9339339" y="2424701"/>
                </a:cubicBezTo>
                <a:cubicBezTo>
                  <a:pt x="9375996" y="2405500"/>
                  <a:pt x="9416330" y="2393692"/>
                  <a:pt x="9452355" y="2373330"/>
                </a:cubicBezTo>
                <a:cubicBezTo>
                  <a:pt x="9509065" y="2341277"/>
                  <a:pt x="9585810" y="2287569"/>
                  <a:pt x="9637290" y="2239766"/>
                </a:cubicBezTo>
                <a:cubicBezTo>
                  <a:pt x="9665683" y="2213401"/>
                  <a:pt x="9694852" y="2187482"/>
                  <a:pt x="9719483" y="2157573"/>
                </a:cubicBezTo>
                <a:cubicBezTo>
                  <a:pt x="9753526" y="2116235"/>
                  <a:pt x="9801436" y="2034885"/>
                  <a:pt x="9822225" y="1982912"/>
                </a:cubicBezTo>
                <a:cubicBezTo>
                  <a:pt x="9840990" y="1936000"/>
                  <a:pt x="9844946" y="1897956"/>
                  <a:pt x="9853047" y="1849348"/>
                </a:cubicBezTo>
                <a:cubicBezTo>
                  <a:pt x="9842773" y="1797977"/>
                  <a:pt x="9859269" y="1732280"/>
                  <a:pt x="9822225" y="1695236"/>
                </a:cubicBezTo>
                <a:cubicBezTo>
                  <a:pt x="9791402" y="1664414"/>
                  <a:pt x="9766026" y="1626948"/>
                  <a:pt x="9729757" y="1602769"/>
                </a:cubicBezTo>
                <a:cubicBezTo>
                  <a:pt x="9678505" y="1568601"/>
                  <a:pt x="9661966" y="1560146"/>
                  <a:pt x="9616742" y="1520575"/>
                </a:cubicBezTo>
                <a:cubicBezTo>
                  <a:pt x="9578427" y="1487049"/>
                  <a:pt x="9547215" y="1444306"/>
                  <a:pt x="9503726" y="1417834"/>
                </a:cubicBezTo>
                <a:cubicBezTo>
                  <a:pt x="9466722" y="1395310"/>
                  <a:pt x="9422089" y="1388638"/>
                  <a:pt x="9380436" y="1376737"/>
                </a:cubicBezTo>
                <a:cubicBezTo>
                  <a:pt x="9247418" y="1338732"/>
                  <a:pt x="9371784" y="1372720"/>
                  <a:pt x="9216049" y="1335640"/>
                </a:cubicBezTo>
                <a:cubicBezTo>
                  <a:pt x="9053099" y="1296842"/>
                  <a:pt x="9103609" y="1301187"/>
                  <a:pt x="8907825" y="1273995"/>
                </a:cubicBezTo>
                <a:cubicBezTo>
                  <a:pt x="8624264" y="1234611"/>
                  <a:pt x="8817493" y="1275140"/>
                  <a:pt x="8517407" y="1222625"/>
                </a:cubicBezTo>
                <a:cubicBezTo>
                  <a:pt x="8448602" y="1210584"/>
                  <a:pt x="8380676" y="1193868"/>
                  <a:pt x="8311924" y="1181528"/>
                </a:cubicBezTo>
                <a:cubicBezTo>
                  <a:pt x="8247084" y="1169890"/>
                  <a:pt x="8181661" y="1161735"/>
                  <a:pt x="8116715" y="1150706"/>
                </a:cubicBezTo>
                <a:cubicBezTo>
                  <a:pt x="7690860" y="1078391"/>
                  <a:pt x="7896619" y="1097677"/>
                  <a:pt x="7613281" y="1078786"/>
                </a:cubicBezTo>
                <a:cubicBezTo>
                  <a:pt x="7451221" y="1050188"/>
                  <a:pt x="7440267" y="1058314"/>
                  <a:pt x="7294782" y="996593"/>
                </a:cubicBezTo>
                <a:cubicBezTo>
                  <a:pt x="7228500" y="968473"/>
                  <a:pt x="7167879" y="926895"/>
                  <a:pt x="7099573" y="904126"/>
                </a:cubicBezTo>
                <a:cubicBezTo>
                  <a:pt x="7068751" y="893852"/>
                  <a:pt x="7034139" y="891325"/>
                  <a:pt x="7007106" y="873303"/>
                </a:cubicBezTo>
                <a:cubicBezTo>
                  <a:pt x="6986558" y="859604"/>
                  <a:pt x="6966747" y="844728"/>
                  <a:pt x="6945461" y="832207"/>
                </a:cubicBezTo>
                <a:cubicBezTo>
                  <a:pt x="6908474" y="810450"/>
                  <a:pt x="6868424" y="793948"/>
                  <a:pt x="6832445" y="770562"/>
                </a:cubicBezTo>
                <a:cubicBezTo>
                  <a:pt x="6740010" y="710479"/>
                  <a:pt x="6741183" y="681547"/>
                  <a:pt x="6637236" y="636998"/>
                </a:cubicBezTo>
                <a:cubicBezTo>
                  <a:pt x="6577510" y="611401"/>
                  <a:pt x="6514488" y="594198"/>
                  <a:pt x="6452301" y="575353"/>
                </a:cubicBezTo>
                <a:cubicBezTo>
                  <a:pt x="6401420" y="559934"/>
                  <a:pt x="6347445" y="554266"/>
                  <a:pt x="6298189" y="534256"/>
                </a:cubicBezTo>
                <a:cubicBezTo>
                  <a:pt x="6237157" y="509462"/>
                  <a:pt x="6183191" y="469716"/>
                  <a:pt x="6123528" y="441789"/>
                </a:cubicBezTo>
                <a:cubicBezTo>
                  <a:pt x="6022115" y="394319"/>
                  <a:pt x="5917990" y="352872"/>
                  <a:pt x="5815303" y="308225"/>
                </a:cubicBezTo>
                <a:cubicBezTo>
                  <a:pt x="5760453" y="284377"/>
                  <a:pt x="5707407" y="255955"/>
                  <a:pt x="5650917" y="236306"/>
                </a:cubicBezTo>
                <a:cubicBezTo>
                  <a:pt x="5200769" y="79731"/>
                  <a:pt x="5578239" y="197405"/>
                  <a:pt x="5301596" y="133564"/>
                </a:cubicBezTo>
                <a:cubicBezTo>
                  <a:pt x="5249791" y="121609"/>
                  <a:pt x="5200466" y="96882"/>
                  <a:pt x="5147483" y="92467"/>
                </a:cubicBezTo>
                <a:cubicBezTo>
                  <a:pt x="4993288" y="79618"/>
                  <a:pt x="5065180" y="86747"/>
                  <a:pt x="4931726" y="71919"/>
                </a:cubicBezTo>
                <a:cubicBezTo>
                  <a:pt x="4914602" y="61645"/>
                  <a:pt x="4898216" y="50028"/>
                  <a:pt x="4880355" y="41097"/>
                </a:cubicBezTo>
                <a:cubicBezTo>
                  <a:pt x="4870669" y="36254"/>
                  <a:pt x="4859711" y="34523"/>
                  <a:pt x="4849533" y="30822"/>
                </a:cubicBezTo>
                <a:cubicBezTo>
                  <a:pt x="4822034" y="20822"/>
                  <a:pt x="4794737" y="10274"/>
                  <a:pt x="4767339" y="0"/>
                </a:cubicBezTo>
                <a:cubicBezTo>
                  <a:pt x="4705694" y="6849"/>
                  <a:pt x="4643860" y="12168"/>
                  <a:pt x="4582405" y="20548"/>
                </a:cubicBezTo>
                <a:cubicBezTo>
                  <a:pt x="4568414" y="22456"/>
                  <a:pt x="4555429" y="30822"/>
                  <a:pt x="4541308" y="30822"/>
                </a:cubicBezTo>
                <a:cubicBezTo>
                  <a:pt x="4517092" y="30822"/>
                  <a:pt x="4493362" y="23973"/>
                  <a:pt x="4469389" y="20548"/>
                </a:cubicBezTo>
                <a:cubicBezTo>
                  <a:pt x="4431301" y="7852"/>
                  <a:pt x="4448253" y="15117"/>
                  <a:pt x="4418018" y="0"/>
                </a:cubicBezTo>
                <a:lnTo>
                  <a:pt x="4469389" y="10274"/>
                </a:ln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B2535-1E14-68DF-0739-8163DEFFE552}"/>
              </a:ext>
            </a:extLst>
          </p:cNvPr>
          <p:cNvSpPr txBox="1"/>
          <p:nvPr/>
        </p:nvSpPr>
        <p:spPr>
          <a:xfrm>
            <a:off x="5027507" y="1178229"/>
            <a:ext cx="21369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Capturing packets…</a:t>
            </a:r>
            <a:b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Making .</a:t>
            </a:r>
            <a:r>
              <a:rPr lang="en-US" altLang="ko-KR" sz="1600" b="1" dirty="0" err="1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pcap</a:t>
            </a:r>
            <a: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227EE6-88BB-D5DF-A62E-05E1CB19A15A}"/>
              </a:ext>
            </a:extLst>
          </p:cNvPr>
          <p:cNvCxnSpPr>
            <a:cxnSpLocks/>
          </p:cNvCxnSpPr>
          <p:nvPr/>
        </p:nvCxnSpPr>
        <p:spPr>
          <a:xfrm flipH="1">
            <a:off x="6095999" y="1130934"/>
            <a:ext cx="1" cy="354295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89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72EC5-7A79-4EC6-8112-FF74C949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시작하기에 앞서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 descr="Microsoft Apps">
            <a:extLst>
              <a:ext uri="{FF2B5EF4-FFF2-40B4-BE49-F238E27FC236}">
                <a16:creationId xmlns:a16="http://schemas.microsoft.com/office/drawing/2014/main" id="{68AE3854-6827-E717-FF72-AF755478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110" y="246126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1D960-993A-C2A3-2DAC-A56EBCCF1FCB}"/>
              </a:ext>
            </a:extLst>
          </p:cNvPr>
          <p:cNvSpPr txBox="1"/>
          <p:nvPr/>
        </p:nvSpPr>
        <p:spPr>
          <a:xfrm>
            <a:off x="3597310" y="937354"/>
            <a:ext cx="499738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3"/>
              </a:rPr>
              <a:t>https://discord.gg/phYrpgGd7E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Picture 2" descr="QR">
            <a:extLst>
              <a:ext uri="{FF2B5EF4-FFF2-40B4-BE49-F238E27FC236}">
                <a16:creationId xmlns:a16="http://schemas.microsoft.com/office/drawing/2014/main" id="{FE7EDF20-E7E0-977A-CD33-B6C6E4B2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40" y="1460500"/>
            <a:ext cx="3982720" cy="398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72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A3C61-BC8E-0ECD-ADFE-3258AA7FF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7B00D-6576-333E-9701-AD367276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FE244D-805D-1033-18C0-368012E6EB22}"/>
              </a:ext>
            </a:extLst>
          </p:cNvPr>
          <p:cNvSpPr/>
          <p:nvPr/>
        </p:nvSpPr>
        <p:spPr>
          <a:xfrm>
            <a:off x="5390964" y="652356"/>
            <a:ext cx="1410071" cy="4785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460977-D110-D937-BF20-A8C4977A339A}"/>
              </a:ext>
            </a:extLst>
          </p:cNvPr>
          <p:cNvSpPr/>
          <p:nvPr/>
        </p:nvSpPr>
        <p:spPr>
          <a:xfrm>
            <a:off x="1613043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1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5F7D5-2BAC-8993-11B7-44A7E6B1AB38}"/>
              </a:ext>
            </a:extLst>
          </p:cNvPr>
          <p:cNvSpPr/>
          <p:nvPr/>
        </p:nvSpPr>
        <p:spPr>
          <a:xfrm>
            <a:off x="9438526" y="192126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2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B6AC2B-1336-3E80-E412-2C22389163D6}"/>
              </a:ext>
            </a:extLst>
          </p:cNvPr>
          <p:cNvSpPr/>
          <p:nvPr/>
        </p:nvSpPr>
        <p:spPr>
          <a:xfrm>
            <a:off x="1613043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3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91455-5C73-87BC-3297-8C313051A6FC}"/>
              </a:ext>
            </a:extLst>
          </p:cNvPr>
          <p:cNvSpPr/>
          <p:nvPr/>
        </p:nvSpPr>
        <p:spPr>
          <a:xfrm>
            <a:off x="9438525" y="440932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4</a:t>
            </a:r>
            <a:endParaRPr lang="ko-KR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F842E0-B64B-427C-C993-DEEEB8428868}"/>
              </a:ext>
            </a:extLst>
          </p:cNvPr>
          <p:cNvCxnSpPr>
            <a:stCxn id="4" idx="4"/>
            <a:endCxn id="5" idx="0"/>
          </p:cNvCxnSpPr>
          <p:nvPr/>
        </p:nvCxnSpPr>
        <p:spPr>
          <a:xfrm flipH="1">
            <a:off x="2183259" y="1130934"/>
            <a:ext cx="3912741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EDC780-9DD6-B9F6-08A0-5394D8F28D8A}"/>
              </a:ext>
            </a:extLst>
          </p:cNvPr>
          <p:cNvCxnSpPr>
            <a:cxnSpLocks/>
            <a:stCxn id="4" idx="4"/>
            <a:endCxn id="7" idx="0"/>
          </p:cNvCxnSpPr>
          <p:nvPr/>
        </p:nvCxnSpPr>
        <p:spPr>
          <a:xfrm flipH="1">
            <a:off x="2183259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DC3396-2057-EFD9-8EBA-7E2479AD9788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6096000" y="1130934"/>
            <a:ext cx="3912741" cy="327839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DA8CDF-CEFC-2F67-BD04-379276C64719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H="1" flipV="1">
            <a:off x="6096000" y="1130934"/>
            <a:ext cx="3912742" cy="79033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DDDE1A1-481B-1B0A-7A0E-C28D65995688}"/>
              </a:ext>
            </a:extLst>
          </p:cNvPr>
          <p:cNvSpPr/>
          <p:nvPr/>
        </p:nvSpPr>
        <p:spPr>
          <a:xfrm>
            <a:off x="698643" y="891645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6CAC478-C7BA-4487-22A8-43CDB08A2B98}"/>
              </a:ext>
            </a:extLst>
          </p:cNvPr>
          <p:cNvSpPr/>
          <p:nvPr/>
        </p:nvSpPr>
        <p:spPr>
          <a:xfrm>
            <a:off x="698643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D9071C6-F850-C194-1764-34F1DDDC09EC}"/>
              </a:ext>
            </a:extLst>
          </p:cNvPr>
          <p:cNvSpPr/>
          <p:nvPr/>
        </p:nvSpPr>
        <p:spPr>
          <a:xfrm>
            <a:off x="9859766" y="3463117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48697FF-80F0-F03C-3D53-124AE542659C}"/>
              </a:ext>
            </a:extLst>
          </p:cNvPr>
          <p:cNvSpPr/>
          <p:nvPr/>
        </p:nvSpPr>
        <p:spPr>
          <a:xfrm>
            <a:off x="9859765" y="887011"/>
            <a:ext cx="1633591" cy="55104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External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attendance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B4D6A9F-4F77-63DD-C1DF-D269132EAFDB}"/>
              </a:ext>
            </a:extLst>
          </p:cNvPr>
          <p:cNvCxnSpPr>
            <a:stCxn id="20" idx="2"/>
            <a:endCxn id="5" idx="0"/>
          </p:cNvCxnSpPr>
          <p:nvPr/>
        </p:nvCxnSpPr>
        <p:spPr>
          <a:xfrm>
            <a:off x="1515439" y="1442689"/>
            <a:ext cx="667820" cy="478578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80E6ED-13B5-DB5D-AC38-BEEB52EB7C8E}"/>
              </a:ext>
            </a:extLst>
          </p:cNvPr>
          <p:cNvCxnSpPr>
            <a:cxnSpLocks/>
            <a:stCxn id="23" idx="2"/>
            <a:endCxn id="6" idx="0"/>
          </p:cNvCxnSpPr>
          <p:nvPr/>
        </p:nvCxnSpPr>
        <p:spPr>
          <a:xfrm flipH="1">
            <a:off x="10008742" y="1438055"/>
            <a:ext cx="667819" cy="483212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26B0E4-110F-ECA3-2BEF-8F05D24F4D96}"/>
              </a:ext>
            </a:extLst>
          </p:cNvPr>
          <p:cNvCxnSpPr>
            <a:cxnSpLocks/>
            <a:stCxn id="22" idx="2"/>
            <a:endCxn id="8" idx="0"/>
          </p:cNvCxnSpPr>
          <p:nvPr/>
        </p:nvCxnSpPr>
        <p:spPr>
          <a:xfrm flipH="1">
            <a:off x="10008741" y="4014161"/>
            <a:ext cx="667821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835E-EDD5-B05B-09C9-57A8F413929D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1515439" y="4014161"/>
            <a:ext cx="667820" cy="395166"/>
          </a:xfrm>
          <a:prstGeom prst="straightConnector1">
            <a:avLst/>
          </a:prstGeom>
          <a:ln w="6350">
            <a:solidFill>
              <a:schemeClr val="accent3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6EB4BD5-5008-A9A5-C322-67663F272F65}"/>
              </a:ext>
            </a:extLst>
          </p:cNvPr>
          <p:cNvSpPr/>
          <p:nvPr/>
        </p:nvSpPr>
        <p:spPr>
          <a:xfrm>
            <a:off x="5525783" y="4673887"/>
            <a:ext cx="1140431" cy="585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Team N</a:t>
            </a:r>
            <a:endParaRPr lang="ko-KR" alt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248CC7-73B9-76C0-A4A3-3BC93E3B9AA2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53474" y="2214081"/>
            <a:ext cx="6685052" cy="0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82092F-CA57-DD12-6EA7-6986457549C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753474" y="2214081"/>
            <a:ext cx="6685051" cy="2488060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A1F8B2-E08D-F1B1-15EF-23421289F628}"/>
              </a:ext>
            </a:extLst>
          </p:cNvPr>
          <p:cNvCxnSpPr>
            <a:stCxn id="5" idx="3"/>
            <a:endCxn id="37" idx="0"/>
          </p:cNvCxnSpPr>
          <p:nvPr/>
        </p:nvCxnSpPr>
        <p:spPr>
          <a:xfrm>
            <a:off x="2753474" y="2214081"/>
            <a:ext cx="3342525" cy="2459806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80EBD90-75D4-9257-B296-1E06B39DDE92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2183259" y="2214081"/>
            <a:ext cx="570215" cy="2195246"/>
          </a:xfrm>
          <a:prstGeom prst="straightConnector1">
            <a:avLst/>
          </a:prstGeom>
          <a:ln w="6350">
            <a:solidFill>
              <a:srgbClr val="FF0000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D4071DE-8E96-3B50-215F-769E5C8DC3F2}"/>
              </a:ext>
            </a:extLst>
          </p:cNvPr>
          <p:cNvSpPr/>
          <p:nvPr/>
        </p:nvSpPr>
        <p:spPr>
          <a:xfrm>
            <a:off x="1130029" y="390418"/>
            <a:ext cx="10079079" cy="5373384"/>
          </a:xfrm>
          <a:custGeom>
            <a:avLst/>
            <a:gdLst>
              <a:gd name="connsiteX0" fmla="*/ 4469389 w 10079079"/>
              <a:gd name="connsiteY0" fmla="*/ 10274 h 5373384"/>
              <a:gd name="connsiteX1" fmla="*/ 4469389 w 10079079"/>
              <a:gd name="connsiteY1" fmla="*/ 10274 h 5373384"/>
              <a:gd name="connsiteX2" fmla="*/ 3380328 w 10079079"/>
              <a:gd name="connsiteY2" fmla="*/ 369870 h 5373384"/>
              <a:gd name="connsiteX3" fmla="*/ 2784427 w 10079079"/>
              <a:gd name="connsiteY3" fmla="*/ 544530 h 5373384"/>
              <a:gd name="connsiteX4" fmla="*/ 2517299 w 10079079"/>
              <a:gd name="connsiteY4" fmla="*/ 616449 h 5373384"/>
              <a:gd name="connsiteX5" fmla="*/ 2311816 w 10079079"/>
              <a:gd name="connsiteY5" fmla="*/ 698643 h 5373384"/>
              <a:gd name="connsiteX6" fmla="*/ 2178252 w 10079079"/>
              <a:gd name="connsiteY6" fmla="*/ 791110 h 5373384"/>
              <a:gd name="connsiteX7" fmla="*/ 2096058 w 10079079"/>
              <a:gd name="connsiteY7" fmla="*/ 852755 h 5373384"/>
              <a:gd name="connsiteX8" fmla="*/ 2003591 w 10079079"/>
              <a:gd name="connsiteY8" fmla="*/ 893852 h 5373384"/>
              <a:gd name="connsiteX9" fmla="*/ 1870027 w 10079079"/>
              <a:gd name="connsiteY9" fmla="*/ 965771 h 5373384"/>
              <a:gd name="connsiteX10" fmla="*/ 1674818 w 10079079"/>
              <a:gd name="connsiteY10" fmla="*/ 1037690 h 5373384"/>
              <a:gd name="connsiteX11" fmla="*/ 1572076 w 10079079"/>
              <a:gd name="connsiteY11" fmla="*/ 1089061 h 5373384"/>
              <a:gd name="connsiteX12" fmla="*/ 1202207 w 10079079"/>
              <a:gd name="connsiteY12" fmla="*/ 1212351 h 5373384"/>
              <a:gd name="connsiteX13" fmla="*/ 1068643 w 10079079"/>
              <a:gd name="connsiteY13" fmla="*/ 1253447 h 5373384"/>
              <a:gd name="connsiteX14" fmla="*/ 606306 w 10079079"/>
              <a:gd name="connsiteY14" fmla="*/ 1315092 h 5373384"/>
              <a:gd name="connsiteX15" fmla="*/ 544661 w 10079079"/>
              <a:gd name="connsiteY15" fmla="*/ 1335640 h 5373384"/>
              <a:gd name="connsiteX16" fmla="*/ 462467 w 10079079"/>
              <a:gd name="connsiteY16" fmla="*/ 1356189 h 5373384"/>
              <a:gd name="connsiteX17" fmla="*/ 298081 w 10079079"/>
              <a:gd name="connsiteY17" fmla="*/ 1489753 h 5373384"/>
              <a:gd name="connsiteX18" fmla="*/ 226162 w 10079079"/>
              <a:gd name="connsiteY18" fmla="*/ 1571946 h 5373384"/>
              <a:gd name="connsiteX19" fmla="*/ 185065 w 10079079"/>
              <a:gd name="connsiteY19" fmla="*/ 1643865 h 5373384"/>
              <a:gd name="connsiteX20" fmla="*/ 133694 w 10079079"/>
              <a:gd name="connsiteY20" fmla="*/ 1715784 h 5373384"/>
              <a:gd name="connsiteX21" fmla="*/ 82324 w 10079079"/>
              <a:gd name="connsiteY21" fmla="*/ 1797978 h 5373384"/>
              <a:gd name="connsiteX22" fmla="*/ 20679 w 10079079"/>
              <a:gd name="connsiteY22" fmla="*/ 1890445 h 5373384"/>
              <a:gd name="connsiteX23" fmla="*/ 30953 w 10079079"/>
              <a:gd name="connsiteY23" fmla="*/ 2270589 h 5373384"/>
              <a:gd name="connsiteX24" fmla="*/ 72049 w 10079079"/>
              <a:gd name="connsiteY24" fmla="*/ 2342508 h 5373384"/>
              <a:gd name="connsiteX25" fmla="*/ 133694 w 10079079"/>
              <a:gd name="connsiteY25" fmla="*/ 2434975 h 5373384"/>
              <a:gd name="connsiteX26" fmla="*/ 431645 w 10079079"/>
              <a:gd name="connsiteY26" fmla="*/ 2630184 h 5373384"/>
              <a:gd name="connsiteX27" fmla="*/ 565209 w 10079079"/>
              <a:gd name="connsiteY27" fmla="*/ 2671281 h 5373384"/>
              <a:gd name="connsiteX28" fmla="*/ 780966 w 10079079"/>
              <a:gd name="connsiteY28" fmla="*/ 2732926 h 5373384"/>
              <a:gd name="connsiteX29" fmla="*/ 863160 w 10079079"/>
              <a:gd name="connsiteY29" fmla="*/ 2774022 h 5373384"/>
              <a:gd name="connsiteX30" fmla="*/ 1017272 w 10079079"/>
              <a:gd name="connsiteY30" fmla="*/ 2835667 h 5373384"/>
              <a:gd name="connsiteX31" fmla="*/ 1089191 w 10079079"/>
              <a:gd name="connsiteY31" fmla="*/ 2887038 h 5373384"/>
              <a:gd name="connsiteX32" fmla="*/ 1171384 w 10079079"/>
              <a:gd name="connsiteY32" fmla="*/ 2938409 h 5373384"/>
              <a:gd name="connsiteX33" fmla="*/ 1222755 w 10079079"/>
              <a:gd name="connsiteY33" fmla="*/ 3000054 h 5373384"/>
              <a:gd name="connsiteX34" fmla="*/ 1356319 w 10079079"/>
              <a:gd name="connsiteY34" fmla="*/ 3205537 h 5373384"/>
              <a:gd name="connsiteX35" fmla="*/ 1397416 w 10079079"/>
              <a:gd name="connsiteY35" fmla="*/ 3267182 h 5373384"/>
              <a:gd name="connsiteX36" fmla="*/ 1407690 w 10079079"/>
              <a:gd name="connsiteY36" fmla="*/ 3349375 h 5373384"/>
              <a:gd name="connsiteX37" fmla="*/ 1397416 w 10079079"/>
              <a:gd name="connsiteY37" fmla="*/ 3472665 h 5373384"/>
              <a:gd name="connsiteX38" fmla="*/ 1335771 w 10079079"/>
              <a:gd name="connsiteY38" fmla="*/ 3482939 h 5373384"/>
              <a:gd name="connsiteX39" fmla="*/ 1294674 w 10079079"/>
              <a:gd name="connsiteY39" fmla="*/ 3493213 h 5373384"/>
              <a:gd name="connsiteX40" fmla="*/ 1171384 w 10079079"/>
              <a:gd name="connsiteY40" fmla="*/ 3534310 h 5373384"/>
              <a:gd name="connsiteX41" fmla="*/ 1120013 w 10079079"/>
              <a:gd name="connsiteY41" fmla="*/ 3554858 h 5373384"/>
              <a:gd name="connsiteX42" fmla="*/ 1058369 w 10079079"/>
              <a:gd name="connsiteY42" fmla="*/ 3626778 h 5373384"/>
              <a:gd name="connsiteX43" fmla="*/ 965901 w 10079079"/>
              <a:gd name="connsiteY43" fmla="*/ 3698697 h 5373384"/>
              <a:gd name="connsiteX44" fmla="*/ 780966 w 10079079"/>
              <a:gd name="connsiteY44" fmla="*/ 3739793 h 5373384"/>
              <a:gd name="connsiteX45" fmla="*/ 719321 w 10079079"/>
              <a:gd name="connsiteY45" fmla="*/ 3770616 h 5373384"/>
              <a:gd name="connsiteX46" fmla="*/ 647402 w 10079079"/>
              <a:gd name="connsiteY46" fmla="*/ 3780890 h 5373384"/>
              <a:gd name="connsiteX47" fmla="*/ 606306 w 10079079"/>
              <a:gd name="connsiteY47" fmla="*/ 3821986 h 5373384"/>
              <a:gd name="connsiteX48" fmla="*/ 472742 w 10079079"/>
              <a:gd name="connsiteY48" fmla="*/ 3924728 h 5373384"/>
              <a:gd name="connsiteX49" fmla="*/ 431645 w 10079079"/>
              <a:gd name="connsiteY49" fmla="*/ 3965825 h 5373384"/>
              <a:gd name="connsiteX50" fmla="*/ 339178 w 10079079"/>
              <a:gd name="connsiteY50" fmla="*/ 4048018 h 5373384"/>
              <a:gd name="connsiteX51" fmla="*/ 318629 w 10079079"/>
              <a:gd name="connsiteY51" fmla="*/ 4078840 h 5373384"/>
              <a:gd name="connsiteX52" fmla="*/ 246710 w 10079079"/>
              <a:gd name="connsiteY52" fmla="*/ 4150760 h 5373384"/>
              <a:gd name="connsiteX53" fmla="*/ 256984 w 10079079"/>
              <a:gd name="connsiteY53" fmla="*/ 4202130 h 5373384"/>
              <a:gd name="connsiteX54" fmla="*/ 205613 w 10079079"/>
              <a:gd name="connsiteY54" fmla="*/ 4489807 h 5373384"/>
              <a:gd name="connsiteX55" fmla="*/ 195339 w 10079079"/>
              <a:gd name="connsiteY55" fmla="*/ 4613097 h 5373384"/>
              <a:gd name="connsiteX56" fmla="*/ 246710 w 10079079"/>
              <a:gd name="connsiteY56" fmla="*/ 4664467 h 5373384"/>
              <a:gd name="connsiteX57" fmla="*/ 308355 w 10079079"/>
              <a:gd name="connsiteY57" fmla="*/ 4756935 h 5373384"/>
              <a:gd name="connsiteX58" fmla="*/ 472742 w 10079079"/>
              <a:gd name="connsiteY58" fmla="*/ 4828854 h 5373384"/>
              <a:gd name="connsiteX59" fmla="*/ 596031 w 10079079"/>
              <a:gd name="connsiteY59" fmla="*/ 4869951 h 5373384"/>
              <a:gd name="connsiteX60" fmla="*/ 842611 w 10079079"/>
              <a:gd name="connsiteY60" fmla="*/ 4900773 h 5373384"/>
              <a:gd name="connsiteX61" fmla="*/ 1027546 w 10079079"/>
              <a:gd name="connsiteY61" fmla="*/ 4952144 h 5373384"/>
              <a:gd name="connsiteX62" fmla="*/ 2147429 w 10079079"/>
              <a:gd name="connsiteY62" fmla="*/ 5178175 h 5373384"/>
              <a:gd name="connsiteX63" fmla="*/ 2548121 w 10079079"/>
              <a:gd name="connsiteY63" fmla="*/ 5250094 h 5373384"/>
              <a:gd name="connsiteX64" fmla="*/ 2856346 w 10079079"/>
              <a:gd name="connsiteY64" fmla="*/ 5322013 h 5373384"/>
              <a:gd name="connsiteX65" fmla="*/ 3370054 w 10079079"/>
              <a:gd name="connsiteY65" fmla="*/ 5373384 h 5373384"/>
              <a:gd name="connsiteX66" fmla="*/ 4037874 w 10079079"/>
              <a:gd name="connsiteY66" fmla="*/ 5332288 h 5373384"/>
              <a:gd name="connsiteX67" fmla="*/ 4592679 w 10079079"/>
              <a:gd name="connsiteY67" fmla="*/ 5291191 h 5373384"/>
              <a:gd name="connsiteX68" fmla="*/ 5846126 w 10079079"/>
              <a:gd name="connsiteY68" fmla="*/ 5291191 h 5373384"/>
              <a:gd name="connsiteX69" fmla="*/ 6236544 w 10079079"/>
              <a:gd name="connsiteY69" fmla="*/ 5219272 h 5373384"/>
              <a:gd name="connsiteX70" fmla="*/ 7017380 w 10079079"/>
              <a:gd name="connsiteY70" fmla="*/ 5106256 h 5373384"/>
              <a:gd name="connsiteX71" fmla="*/ 7428346 w 10079079"/>
              <a:gd name="connsiteY71" fmla="*/ 5137079 h 5373384"/>
              <a:gd name="connsiteX72" fmla="*/ 7633829 w 10079079"/>
              <a:gd name="connsiteY72" fmla="*/ 5167901 h 5373384"/>
              <a:gd name="connsiteX73" fmla="*/ 7859861 w 10079079"/>
              <a:gd name="connsiteY73" fmla="*/ 5188449 h 5373384"/>
              <a:gd name="connsiteX74" fmla="*/ 8342746 w 10079079"/>
              <a:gd name="connsiteY74" fmla="*/ 5322013 h 5373384"/>
              <a:gd name="connsiteX75" fmla="*/ 8681793 w 10079079"/>
              <a:gd name="connsiteY75" fmla="*/ 5373384 h 5373384"/>
              <a:gd name="connsiteX76" fmla="*/ 8825631 w 10079079"/>
              <a:gd name="connsiteY76" fmla="*/ 5363110 h 5373384"/>
              <a:gd name="connsiteX77" fmla="*/ 9287969 w 10079079"/>
              <a:gd name="connsiteY77" fmla="*/ 5157627 h 5373384"/>
              <a:gd name="connsiteX78" fmla="*/ 9637290 w 10079079"/>
              <a:gd name="connsiteY78" fmla="*/ 4921321 h 5373384"/>
              <a:gd name="connsiteX79" fmla="*/ 9873596 w 10079079"/>
              <a:gd name="connsiteY79" fmla="*/ 4787757 h 5373384"/>
              <a:gd name="connsiteX80" fmla="*/ 9996885 w 10079079"/>
              <a:gd name="connsiteY80" fmla="*/ 4726112 h 5373384"/>
              <a:gd name="connsiteX81" fmla="*/ 10079079 w 10079079"/>
              <a:gd name="connsiteY81" fmla="*/ 4458984 h 5373384"/>
              <a:gd name="connsiteX82" fmla="*/ 10068805 w 10079079"/>
              <a:gd name="connsiteY82" fmla="*/ 4243227 h 5373384"/>
              <a:gd name="connsiteX83" fmla="*/ 10058530 w 10079079"/>
              <a:gd name="connsiteY83" fmla="*/ 4181582 h 5373384"/>
              <a:gd name="connsiteX84" fmla="*/ 9986611 w 10079079"/>
              <a:gd name="connsiteY84" fmla="*/ 4078840 h 5373384"/>
              <a:gd name="connsiteX85" fmla="*/ 9945515 w 10079079"/>
              <a:gd name="connsiteY85" fmla="*/ 3996647 h 5373384"/>
              <a:gd name="connsiteX86" fmla="*/ 9904418 w 10079079"/>
              <a:gd name="connsiteY86" fmla="*/ 3986373 h 5373384"/>
              <a:gd name="connsiteX87" fmla="*/ 9709209 w 10079079"/>
              <a:gd name="connsiteY87" fmla="*/ 3904180 h 5373384"/>
              <a:gd name="connsiteX88" fmla="*/ 9678387 w 10079079"/>
              <a:gd name="connsiteY88" fmla="*/ 3893906 h 5373384"/>
              <a:gd name="connsiteX89" fmla="*/ 9514000 w 10079079"/>
              <a:gd name="connsiteY89" fmla="*/ 3832261 h 5373384"/>
              <a:gd name="connsiteX90" fmla="*/ 9380436 w 10079079"/>
              <a:gd name="connsiteY90" fmla="*/ 3780890 h 5373384"/>
              <a:gd name="connsiteX91" fmla="*/ 9287969 w 10079079"/>
              <a:gd name="connsiteY91" fmla="*/ 3760342 h 5373384"/>
              <a:gd name="connsiteX92" fmla="*/ 9103034 w 10079079"/>
              <a:gd name="connsiteY92" fmla="*/ 3719245 h 5373384"/>
              <a:gd name="connsiteX93" fmla="*/ 8835906 w 10079079"/>
              <a:gd name="connsiteY93" fmla="*/ 3688422 h 5373384"/>
              <a:gd name="connsiteX94" fmla="*/ 8743438 w 10079079"/>
              <a:gd name="connsiteY94" fmla="*/ 3678148 h 5373384"/>
              <a:gd name="connsiteX95" fmla="*/ 8558503 w 10079079"/>
              <a:gd name="connsiteY95" fmla="*/ 3626778 h 5373384"/>
              <a:gd name="connsiteX96" fmla="*/ 8424939 w 10079079"/>
              <a:gd name="connsiteY96" fmla="*/ 3534310 h 5373384"/>
              <a:gd name="connsiteX97" fmla="*/ 8383843 w 10079079"/>
              <a:gd name="connsiteY97" fmla="*/ 3493213 h 5373384"/>
              <a:gd name="connsiteX98" fmla="*/ 8342746 w 10079079"/>
              <a:gd name="connsiteY98" fmla="*/ 3421294 h 5373384"/>
              <a:gd name="connsiteX99" fmla="*/ 8322198 w 10079079"/>
              <a:gd name="connsiteY99" fmla="*/ 3339101 h 5373384"/>
              <a:gd name="connsiteX100" fmla="*/ 8404391 w 10079079"/>
              <a:gd name="connsiteY100" fmla="*/ 3030876 h 5373384"/>
              <a:gd name="connsiteX101" fmla="*/ 8733164 w 10079079"/>
              <a:gd name="connsiteY101" fmla="*/ 2753474 h 5373384"/>
              <a:gd name="connsiteX102" fmla="*/ 8877002 w 10079079"/>
              <a:gd name="connsiteY102" fmla="*/ 2671281 h 5373384"/>
              <a:gd name="connsiteX103" fmla="*/ 9113308 w 10079079"/>
              <a:gd name="connsiteY103" fmla="*/ 2537717 h 5373384"/>
              <a:gd name="connsiteX104" fmla="*/ 9339339 w 10079079"/>
              <a:gd name="connsiteY104" fmla="*/ 2424701 h 5373384"/>
              <a:gd name="connsiteX105" fmla="*/ 9452355 w 10079079"/>
              <a:gd name="connsiteY105" fmla="*/ 2373330 h 5373384"/>
              <a:gd name="connsiteX106" fmla="*/ 9637290 w 10079079"/>
              <a:gd name="connsiteY106" fmla="*/ 2239766 h 5373384"/>
              <a:gd name="connsiteX107" fmla="*/ 9719483 w 10079079"/>
              <a:gd name="connsiteY107" fmla="*/ 2157573 h 5373384"/>
              <a:gd name="connsiteX108" fmla="*/ 9822225 w 10079079"/>
              <a:gd name="connsiteY108" fmla="*/ 1982912 h 5373384"/>
              <a:gd name="connsiteX109" fmla="*/ 9853047 w 10079079"/>
              <a:gd name="connsiteY109" fmla="*/ 1849348 h 5373384"/>
              <a:gd name="connsiteX110" fmla="*/ 9822225 w 10079079"/>
              <a:gd name="connsiteY110" fmla="*/ 1695236 h 5373384"/>
              <a:gd name="connsiteX111" fmla="*/ 9729757 w 10079079"/>
              <a:gd name="connsiteY111" fmla="*/ 1602769 h 5373384"/>
              <a:gd name="connsiteX112" fmla="*/ 9616742 w 10079079"/>
              <a:gd name="connsiteY112" fmla="*/ 1520575 h 5373384"/>
              <a:gd name="connsiteX113" fmla="*/ 9503726 w 10079079"/>
              <a:gd name="connsiteY113" fmla="*/ 1417834 h 5373384"/>
              <a:gd name="connsiteX114" fmla="*/ 9380436 w 10079079"/>
              <a:gd name="connsiteY114" fmla="*/ 1376737 h 5373384"/>
              <a:gd name="connsiteX115" fmla="*/ 9216049 w 10079079"/>
              <a:gd name="connsiteY115" fmla="*/ 1335640 h 5373384"/>
              <a:gd name="connsiteX116" fmla="*/ 8907825 w 10079079"/>
              <a:gd name="connsiteY116" fmla="*/ 1273995 h 5373384"/>
              <a:gd name="connsiteX117" fmla="*/ 8517407 w 10079079"/>
              <a:gd name="connsiteY117" fmla="*/ 1222625 h 5373384"/>
              <a:gd name="connsiteX118" fmla="*/ 8311924 w 10079079"/>
              <a:gd name="connsiteY118" fmla="*/ 1181528 h 5373384"/>
              <a:gd name="connsiteX119" fmla="*/ 8116715 w 10079079"/>
              <a:gd name="connsiteY119" fmla="*/ 1150706 h 5373384"/>
              <a:gd name="connsiteX120" fmla="*/ 7613281 w 10079079"/>
              <a:gd name="connsiteY120" fmla="*/ 1078786 h 5373384"/>
              <a:gd name="connsiteX121" fmla="*/ 7294782 w 10079079"/>
              <a:gd name="connsiteY121" fmla="*/ 996593 h 5373384"/>
              <a:gd name="connsiteX122" fmla="*/ 7099573 w 10079079"/>
              <a:gd name="connsiteY122" fmla="*/ 904126 h 5373384"/>
              <a:gd name="connsiteX123" fmla="*/ 7007106 w 10079079"/>
              <a:gd name="connsiteY123" fmla="*/ 873303 h 5373384"/>
              <a:gd name="connsiteX124" fmla="*/ 6945461 w 10079079"/>
              <a:gd name="connsiteY124" fmla="*/ 832207 h 5373384"/>
              <a:gd name="connsiteX125" fmla="*/ 6832445 w 10079079"/>
              <a:gd name="connsiteY125" fmla="*/ 770562 h 5373384"/>
              <a:gd name="connsiteX126" fmla="*/ 6637236 w 10079079"/>
              <a:gd name="connsiteY126" fmla="*/ 636998 h 5373384"/>
              <a:gd name="connsiteX127" fmla="*/ 6452301 w 10079079"/>
              <a:gd name="connsiteY127" fmla="*/ 575353 h 5373384"/>
              <a:gd name="connsiteX128" fmla="*/ 6298189 w 10079079"/>
              <a:gd name="connsiteY128" fmla="*/ 534256 h 5373384"/>
              <a:gd name="connsiteX129" fmla="*/ 6123528 w 10079079"/>
              <a:gd name="connsiteY129" fmla="*/ 441789 h 5373384"/>
              <a:gd name="connsiteX130" fmla="*/ 5815303 w 10079079"/>
              <a:gd name="connsiteY130" fmla="*/ 308225 h 5373384"/>
              <a:gd name="connsiteX131" fmla="*/ 5650917 w 10079079"/>
              <a:gd name="connsiteY131" fmla="*/ 236306 h 5373384"/>
              <a:gd name="connsiteX132" fmla="*/ 5301596 w 10079079"/>
              <a:gd name="connsiteY132" fmla="*/ 133564 h 5373384"/>
              <a:gd name="connsiteX133" fmla="*/ 5147483 w 10079079"/>
              <a:gd name="connsiteY133" fmla="*/ 92467 h 5373384"/>
              <a:gd name="connsiteX134" fmla="*/ 4931726 w 10079079"/>
              <a:gd name="connsiteY134" fmla="*/ 71919 h 5373384"/>
              <a:gd name="connsiteX135" fmla="*/ 4880355 w 10079079"/>
              <a:gd name="connsiteY135" fmla="*/ 41097 h 5373384"/>
              <a:gd name="connsiteX136" fmla="*/ 4849533 w 10079079"/>
              <a:gd name="connsiteY136" fmla="*/ 30822 h 5373384"/>
              <a:gd name="connsiteX137" fmla="*/ 4767339 w 10079079"/>
              <a:gd name="connsiteY137" fmla="*/ 0 h 5373384"/>
              <a:gd name="connsiteX138" fmla="*/ 4582405 w 10079079"/>
              <a:gd name="connsiteY138" fmla="*/ 20548 h 5373384"/>
              <a:gd name="connsiteX139" fmla="*/ 4541308 w 10079079"/>
              <a:gd name="connsiteY139" fmla="*/ 30822 h 5373384"/>
              <a:gd name="connsiteX140" fmla="*/ 4469389 w 10079079"/>
              <a:gd name="connsiteY140" fmla="*/ 20548 h 5373384"/>
              <a:gd name="connsiteX141" fmla="*/ 4418018 w 10079079"/>
              <a:gd name="connsiteY141" fmla="*/ 0 h 5373384"/>
              <a:gd name="connsiteX142" fmla="*/ 4469389 w 10079079"/>
              <a:gd name="connsiteY142" fmla="*/ 10274 h 53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0079079" h="5373384">
                <a:moveTo>
                  <a:pt x="4469389" y="10274"/>
                </a:moveTo>
                <a:lnTo>
                  <a:pt x="4469389" y="10274"/>
                </a:lnTo>
                <a:cubicBezTo>
                  <a:pt x="4021742" y="99802"/>
                  <a:pt x="4439494" y="11505"/>
                  <a:pt x="3380328" y="369870"/>
                </a:cubicBezTo>
                <a:cubicBezTo>
                  <a:pt x="2626435" y="624947"/>
                  <a:pt x="3298167" y="401825"/>
                  <a:pt x="2784427" y="544530"/>
                </a:cubicBezTo>
                <a:cubicBezTo>
                  <a:pt x="2483734" y="628056"/>
                  <a:pt x="2761555" y="572040"/>
                  <a:pt x="2517299" y="616449"/>
                </a:cubicBezTo>
                <a:cubicBezTo>
                  <a:pt x="2479231" y="630725"/>
                  <a:pt x="2331550" y="684981"/>
                  <a:pt x="2311816" y="698643"/>
                </a:cubicBezTo>
                <a:cubicBezTo>
                  <a:pt x="2267295" y="729465"/>
                  <a:pt x="2221572" y="758620"/>
                  <a:pt x="2178252" y="791110"/>
                </a:cubicBezTo>
                <a:cubicBezTo>
                  <a:pt x="2150854" y="811658"/>
                  <a:pt x="2125577" y="835391"/>
                  <a:pt x="2096058" y="852755"/>
                </a:cubicBezTo>
                <a:cubicBezTo>
                  <a:pt x="2066985" y="869857"/>
                  <a:pt x="2033760" y="878768"/>
                  <a:pt x="2003591" y="893852"/>
                </a:cubicBezTo>
                <a:cubicBezTo>
                  <a:pt x="1949889" y="920703"/>
                  <a:pt x="1924613" y="943936"/>
                  <a:pt x="1870027" y="965771"/>
                </a:cubicBezTo>
                <a:cubicBezTo>
                  <a:pt x="1805642" y="991525"/>
                  <a:pt x="1738894" y="1011176"/>
                  <a:pt x="1674818" y="1037690"/>
                </a:cubicBezTo>
                <a:cubicBezTo>
                  <a:pt x="1639438" y="1052330"/>
                  <a:pt x="1607482" y="1074482"/>
                  <a:pt x="1572076" y="1089061"/>
                </a:cubicBezTo>
                <a:cubicBezTo>
                  <a:pt x="1267368" y="1214529"/>
                  <a:pt x="1419569" y="1151490"/>
                  <a:pt x="1202207" y="1212351"/>
                </a:cubicBezTo>
                <a:cubicBezTo>
                  <a:pt x="1157351" y="1224911"/>
                  <a:pt x="1114115" y="1243342"/>
                  <a:pt x="1068643" y="1253447"/>
                </a:cubicBezTo>
                <a:cubicBezTo>
                  <a:pt x="872152" y="1297111"/>
                  <a:pt x="803754" y="1297142"/>
                  <a:pt x="606306" y="1315092"/>
                </a:cubicBezTo>
                <a:cubicBezTo>
                  <a:pt x="585758" y="1321941"/>
                  <a:pt x="565487" y="1329690"/>
                  <a:pt x="544661" y="1335640"/>
                </a:cubicBezTo>
                <a:cubicBezTo>
                  <a:pt x="517506" y="1343398"/>
                  <a:pt x="488020" y="1344164"/>
                  <a:pt x="462467" y="1356189"/>
                </a:cubicBezTo>
                <a:cubicBezTo>
                  <a:pt x="393917" y="1388448"/>
                  <a:pt x="348488" y="1435746"/>
                  <a:pt x="298081" y="1489753"/>
                </a:cubicBezTo>
                <a:cubicBezTo>
                  <a:pt x="273241" y="1516367"/>
                  <a:pt x="247691" y="1542589"/>
                  <a:pt x="226162" y="1571946"/>
                </a:cubicBezTo>
                <a:cubicBezTo>
                  <a:pt x="209834" y="1594212"/>
                  <a:pt x="199996" y="1620639"/>
                  <a:pt x="185065" y="1643865"/>
                </a:cubicBezTo>
                <a:cubicBezTo>
                  <a:pt x="169134" y="1668647"/>
                  <a:pt x="150036" y="1691271"/>
                  <a:pt x="133694" y="1715784"/>
                </a:cubicBezTo>
                <a:cubicBezTo>
                  <a:pt x="115772" y="1742667"/>
                  <a:pt x="100714" y="1771414"/>
                  <a:pt x="82324" y="1797978"/>
                </a:cubicBezTo>
                <a:cubicBezTo>
                  <a:pt x="13924" y="1896778"/>
                  <a:pt x="63420" y="1804960"/>
                  <a:pt x="20679" y="1890445"/>
                </a:cubicBezTo>
                <a:cubicBezTo>
                  <a:pt x="-8286" y="2035275"/>
                  <a:pt x="-8559" y="2013760"/>
                  <a:pt x="30953" y="2270589"/>
                </a:cubicBezTo>
                <a:cubicBezTo>
                  <a:pt x="35151" y="2297879"/>
                  <a:pt x="59701" y="2317812"/>
                  <a:pt x="72049" y="2342508"/>
                </a:cubicBezTo>
                <a:cubicBezTo>
                  <a:pt x="99004" y="2396417"/>
                  <a:pt x="55087" y="2370660"/>
                  <a:pt x="133694" y="2434975"/>
                </a:cubicBezTo>
                <a:cubicBezTo>
                  <a:pt x="178882" y="2471947"/>
                  <a:pt x="359188" y="2598303"/>
                  <a:pt x="431645" y="2630184"/>
                </a:cubicBezTo>
                <a:cubicBezTo>
                  <a:pt x="474281" y="2648944"/>
                  <a:pt x="521018" y="2656551"/>
                  <a:pt x="565209" y="2671281"/>
                </a:cubicBezTo>
                <a:cubicBezTo>
                  <a:pt x="744191" y="2730942"/>
                  <a:pt x="610041" y="2698741"/>
                  <a:pt x="780966" y="2732926"/>
                </a:cubicBezTo>
                <a:cubicBezTo>
                  <a:pt x="808364" y="2746625"/>
                  <a:pt x="835096" y="2761744"/>
                  <a:pt x="863160" y="2774022"/>
                </a:cubicBezTo>
                <a:cubicBezTo>
                  <a:pt x="901268" y="2790694"/>
                  <a:pt x="979522" y="2814095"/>
                  <a:pt x="1017272" y="2835667"/>
                </a:cubicBezTo>
                <a:cubicBezTo>
                  <a:pt x="1042851" y="2850284"/>
                  <a:pt x="1064678" y="2870696"/>
                  <a:pt x="1089191" y="2887038"/>
                </a:cubicBezTo>
                <a:cubicBezTo>
                  <a:pt x="1116073" y="2904960"/>
                  <a:pt x="1146720" y="2917539"/>
                  <a:pt x="1171384" y="2938409"/>
                </a:cubicBezTo>
                <a:cubicBezTo>
                  <a:pt x="1191803" y="2955687"/>
                  <a:pt x="1207208" y="2978288"/>
                  <a:pt x="1222755" y="3000054"/>
                </a:cubicBezTo>
                <a:cubicBezTo>
                  <a:pt x="1377708" y="3216987"/>
                  <a:pt x="1280428" y="3086279"/>
                  <a:pt x="1356319" y="3205537"/>
                </a:cubicBezTo>
                <a:cubicBezTo>
                  <a:pt x="1369578" y="3226372"/>
                  <a:pt x="1383717" y="3246634"/>
                  <a:pt x="1397416" y="3267182"/>
                </a:cubicBezTo>
                <a:cubicBezTo>
                  <a:pt x="1400841" y="3294580"/>
                  <a:pt x="1401905" y="3322377"/>
                  <a:pt x="1407690" y="3349375"/>
                </a:cubicBezTo>
                <a:cubicBezTo>
                  <a:pt x="1418415" y="3399425"/>
                  <a:pt x="1456049" y="3427062"/>
                  <a:pt x="1397416" y="3472665"/>
                </a:cubicBezTo>
                <a:cubicBezTo>
                  <a:pt x="1380972" y="3485454"/>
                  <a:pt x="1356198" y="3478854"/>
                  <a:pt x="1335771" y="3482939"/>
                </a:cubicBezTo>
                <a:cubicBezTo>
                  <a:pt x="1321925" y="3485708"/>
                  <a:pt x="1308373" y="3489788"/>
                  <a:pt x="1294674" y="3493213"/>
                </a:cubicBezTo>
                <a:cubicBezTo>
                  <a:pt x="1230769" y="3535818"/>
                  <a:pt x="1293324" y="3499471"/>
                  <a:pt x="1171384" y="3534310"/>
                </a:cubicBezTo>
                <a:cubicBezTo>
                  <a:pt x="1153651" y="3539377"/>
                  <a:pt x="1137137" y="3548009"/>
                  <a:pt x="1120013" y="3554858"/>
                </a:cubicBezTo>
                <a:cubicBezTo>
                  <a:pt x="1097340" y="3585090"/>
                  <a:pt x="1086987" y="3602929"/>
                  <a:pt x="1058369" y="3626778"/>
                </a:cubicBezTo>
                <a:cubicBezTo>
                  <a:pt x="1028372" y="3651776"/>
                  <a:pt x="1003949" y="3689917"/>
                  <a:pt x="965901" y="3698697"/>
                </a:cubicBezTo>
                <a:cubicBezTo>
                  <a:pt x="815321" y="3733446"/>
                  <a:pt x="877141" y="3720558"/>
                  <a:pt x="780966" y="3739793"/>
                </a:cubicBezTo>
                <a:cubicBezTo>
                  <a:pt x="760418" y="3750067"/>
                  <a:pt x="741279" y="3763860"/>
                  <a:pt x="719321" y="3770616"/>
                </a:cubicBezTo>
                <a:cubicBezTo>
                  <a:pt x="696176" y="3777738"/>
                  <a:pt x="669448" y="3770869"/>
                  <a:pt x="647402" y="3780890"/>
                </a:cubicBezTo>
                <a:cubicBezTo>
                  <a:pt x="629766" y="3788906"/>
                  <a:pt x="621260" y="3809671"/>
                  <a:pt x="606306" y="3821986"/>
                </a:cubicBezTo>
                <a:cubicBezTo>
                  <a:pt x="562947" y="3857694"/>
                  <a:pt x="512460" y="3885010"/>
                  <a:pt x="472742" y="3924728"/>
                </a:cubicBezTo>
                <a:cubicBezTo>
                  <a:pt x="459043" y="3938427"/>
                  <a:pt x="446125" y="3952954"/>
                  <a:pt x="431645" y="3965825"/>
                </a:cubicBezTo>
                <a:cubicBezTo>
                  <a:pt x="382299" y="4009687"/>
                  <a:pt x="380626" y="3999663"/>
                  <a:pt x="339178" y="4048018"/>
                </a:cubicBezTo>
                <a:cubicBezTo>
                  <a:pt x="331142" y="4057393"/>
                  <a:pt x="326889" y="4069662"/>
                  <a:pt x="318629" y="4078840"/>
                </a:cubicBezTo>
                <a:cubicBezTo>
                  <a:pt x="295949" y="4104040"/>
                  <a:pt x="246710" y="4150760"/>
                  <a:pt x="246710" y="4150760"/>
                </a:cubicBezTo>
                <a:cubicBezTo>
                  <a:pt x="250135" y="4167883"/>
                  <a:pt x="257902" y="4184692"/>
                  <a:pt x="256984" y="4202130"/>
                </a:cubicBezTo>
                <a:cubicBezTo>
                  <a:pt x="252510" y="4287141"/>
                  <a:pt x="223290" y="4407314"/>
                  <a:pt x="205613" y="4489807"/>
                </a:cubicBezTo>
                <a:cubicBezTo>
                  <a:pt x="202188" y="4530904"/>
                  <a:pt x="185894" y="4572954"/>
                  <a:pt x="195339" y="4613097"/>
                </a:cubicBezTo>
                <a:cubicBezTo>
                  <a:pt x="200886" y="4636670"/>
                  <a:pt x="231582" y="4645557"/>
                  <a:pt x="246710" y="4664467"/>
                </a:cubicBezTo>
                <a:cubicBezTo>
                  <a:pt x="265031" y="4687368"/>
                  <a:pt x="283827" y="4736866"/>
                  <a:pt x="308355" y="4756935"/>
                </a:cubicBezTo>
                <a:cubicBezTo>
                  <a:pt x="387460" y="4821658"/>
                  <a:pt x="382836" y="4801882"/>
                  <a:pt x="472742" y="4828854"/>
                </a:cubicBezTo>
                <a:cubicBezTo>
                  <a:pt x="514234" y="4841302"/>
                  <a:pt x="552927" y="4865641"/>
                  <a:pt x="596031" y="4869951"/>
                </a:cubicBezTo>
                <a:cubicBezTo>
                  <a:pt x="666164" y="4876964"/>
                  <a:pt x="778404" y="4886728"/>
                  <a:pt x="842611" y="4900773"/>
                </a:cubicBezTo>
                <a:cubicBezTo>
                  <a:pt x="905112" y="4914445"/>
                  <a:pt x="965124" y="4938117"/>
                  <a:pt x="1027546" y="4952144"/>
                </a:cubicBezTo>
                <a:cubicBezTo>
                  <a:pt x="1550675" y="5069701"/>
                  <a:pt x="1691406" y="5095262"/>
                  <a:pt x="2147429" y="5178175"/>
                </a:cubicBezTo>
                <a:cubicBezTo>
                  <a:pt x="2280939" y="5202449"/>
                  <a:pt x="2415972" y="5219259"/>
                  <a:pt x="2548121" y="5250094"/>
                </a:cubicBezTo>
                <a:cubicBezTo>
                  <a:pt x="2650863" y="5274067"/>
                  <a:pt x="2752012" y="5306363"/>
                  <a:pt x="2856346" y="5322013"/>
                </a:cubicBezTo>
                <a:cubicBezTo>
                  <a:pt x="3026532" y="5347541"/>
                  <a:pt x="3198818" y="5356260"/>
                  <a:pt x="3370054" y="5373384"/>
                </a:cubicBezTo>
                <a:lnTo>
                  <a:pt x="4037874" y="5332288"/>
                </a:lnTo>
                <a:cubicBezTo>
                  <a:pt x="4748586" y="5279920"/>
                  <a:pt x="3987482" y="5316407"/>
                  <a:pt x="4592679" y="5291191"/>
                </a:cubicBezTo>
                <a:cubicBezTo>
                  <a:pt x="5352334" y="5367157"/>
                  <a:pt x="4934710" y="5354484"/>
                  <a:pt x="5846126" y="5291191"/>
                </a:cubicBezTo>
                <a:cubicBezTo>
                  <a:pt x="5976265" y="5267218"/>
                  <a:pt x="6105944" y="5240594"/>
                  <a:pt x="6236544" y="5219272"/>
                </a:cubicBezTo>
                <a:cubicBezTo>
                  <a:pt x="6674996" y="5147688"/>
                  <a:pt x="6708636" y="5144848"/>
                  <a:pt x="7017380" y="5106256"/>
                </a:cubicBezTo>
                <a:cubicBezTo>
                  <a:pt x="7154369" y="5116530"/>
                  <a:pt x="7291654" y="5123410"/>
                  <a:pt x="7428346" y="5137079"/>
                </a:cubicBezTo>
                <a:cubicBezTo>
                  <a:pt x="7497263" y="5143971"/>
                  <a:pt x="7565054" y="5159714"/>
                  <a:pt x="7633829" y="5167901"/>
                </a:cubicBezTo>
                <a:cubicBezTo>
                  <a:pt x="7708953" y="5176844"/>
                  <a:pt x="7784517" y="5181600"/>
                  <a:pt x="7859861" y="5188449"/>
                </a:cubicBezTo>
                <a:cubicBezTo>
                  <a:pt x="8014802" y="5235606"/>
                  <a:pt x="8183413" y="5291265"/>
                  <a:pt x="8342746" y="5322013"/>
                </a:cubicBezTo>
                <a:cubicBezTo>
                  <a:pt x="8454981" y="5343672"/>
                  <a:pt x="8681793" y="5373384"/>
                  <a:pt x="8681793" y="5373384"/>
                </a:cubicBezTo>
                <a:cubicBezTo>
                  <a:pt x="8729739" y="5369959"/>
                  <a:pt x="8779498" y="5376612"/>
                  <a:pt x="8825631" y="5363110"/>
                </a:cubicBezTo>
                <a:cubicBezTo>
                  <a:pt x="8903490" y="5340322"/>
                  <a:pt x="9195525" y="5214516"/>
                  <a:pt x="9287969" y="5157627"/>
                </a:cubicBezTo>
                <a:cubicBezTo>
                  <a:pt x="9407695" y="5083949"/>
                  <a:pt x="9517563" y="4994999"/>
                  <a:pt x="9637290" y="4921321"/>
                </a:cubicBezTo>
                <a:cubicBezTo>
                  <a:pt x="9873281" y="4776096"/>
                  <a:pt x="9672959" y="4893976"/>
                  <a:pt x="9873596" y="4787757"/>
                </a:cubicBezTo>
                <a:cubicBezTo>
                  <a:pt x="9990079" y="4726090"/>
                  <a:pt x="9900809" y="4764544"/>
                  <a:pt x="9996885" y="4726112"/>
                </a:cubicBezTo>
                <a:cubicBezTo>
                  <a:pt x="10060604" y="4534956"/>
                  <a:pt x="10034008" y="4624241"/>
                  <a:pt x="10079079" y="4458984"/>
                </a:cubicBezTo>
                <a:cubicBezTo>
                  <a:pt x="10075654" y="4387065"/>
                  <a:pt x="10074124" y="4315031"/>
                  <a:pt x="10068805" y="4243227"/>
                </a:cubicBezTo>
                <a:cubicBezTo>
                  <a:pt x="10067266" y="4222452"/>
                  <a:pt x="10067846" y="4200215"/>
                  <a:pt x="10058530" y="4181582"/>
                </a:cubicBezTo>
                <a:cubicBezTo>
                  <a:pt x="10039835" y="4144191"/>
                  <a:pt x="10008410" y="4114511"/>
                  <a:pt x="9986611" y="4078840"/>
                </a:cubicBezTo>
                <a:cubicBezTo>
                  <a:pt x="9970638" y="4052703"/>
                  <a:pt x="9965865" y="4019541"/>
                  <a:pt x="9945515" y="3996647"/>
                </a:cubicBezTo>
                <a:cubicBezTo>
                  <a:pt x="9936134" y="3986093"/>
                  <a:pt x="9917568" y="3991519"/>
                  <a:pt x="9904418" y="3986373"/>
                </a:cubicBezTo>
                <a:cubicBezTo>
                  <a:pt x="9838670" y="3960646"/>
                  <a:pt x="9774555" y="3930912"/>
                  <a:pt x="9709209" y="3904180"/>
                </a:cubicBezTo>
                <a:cubicBezTo>
                  <a:pt x="9699186" y="3900080"/>
                  <a:pt x="9688549" y="3897650"/>
                  <a:pt x="9678387" y="3893906"/>
                </a:cubicBezTo>
                <a:lnTo>
                  <a:pt x="9514000" y="3832261"/>
                </a:lnTo>
                <a:cubicBezTo>
                  <a:pt x="9450350" y="3807354"/>
                  <a:pt x="9443424" y="3797687"/>
                  <a:pt x="9380436" y="3780890"/>
                </a:cubicBezTo>
                <a:cubicBezTo>
                  <a:pt x="9349928" y="3772755"/>
                  <a:pt x="9318704" y="3767574"/>
                  <a:pt x="9287969" y="3760342"/>
                </a:cubicBezTo>
                <a:cubicBezTo>
                  <a:pt x="9221035" y="3744593"/>
                  <a:pt x="9172694" y="3728920"/>
                  <a:pt x="9103034" y="3719245"/>
                </a:cubicBezTo>
                <a:cubicBezTo>
                  <a:pt x="9014253" y="3706914"/>
                  <a:pt x="8924960" y="3698600"/>
                  <a:pt x="8835906" y="3688422"/>
                </a:cubicBezTo>
                <a:lnTo>
                  <a:pt x="8743438" y="3678148"/>
                </a:lnTo>
                <a:cubicBezTo>
                  <a:pt x="8676825" y="3663345"/>
                  <a:pt x="8621686" y="3654420"/>
                  <a:pt x="8558503" y="3626778"/>
                </a:cubicBezTo>
                <a:cubicBezTo>
                  <a:pt x="8503242" y="3602601"/>
                  <a:pt x="8469160" y="3574110"/>
                  <a:pt x="8424939" y="3534310"/>
                </a:cubicBezTo>
                <a:cubicBezTo>
                  <a:pt x="8410539" y="3521350"/>
                  <a:pt x="8395238" y="3508881"/>
                  <a:pt x="8383843" y="3493213"/>
                </a:cubicBezTo>
                <a:cubicBezTo>
                  <a:pt x="8367603" y="3470883"/>
                  <a:pt x="8356445" y="3445267"/>
                  <a:pt x="8342746" y="3421294"/>
                </a:cubicBezTo>
                <a:cubicBezTo>
                  <a:pt x="8335897" y="3393896"/>
                  <a:pt x="8317793" y="3366996"/>
                  <a:pt x="8322198" y="3339101"/>
                </a:cubicBezTo>
                <a:cubicBezTo>
                  <a:pt x="8338782" y="3234070"/>
                  <a:pt x="8359548" y="3127289"/>
                  <a:pt x="8404391" y="3030876"/>
                </a:cubicBezTo>
                <a:cubicBezTo>
                  <a:pt x="8447703" y="2937754"/>
                  <a:pt x="8666660" y="2791476"/>
                  <a:pt x="8733164" y="2753474"/>
                </a:cubicBezTo>
                <a:cubicBezTo>
                  <a:pt x="8781110" y="2726076"/>
                  <a:pt x="8829650" y="2699692"/>
                  <a:pt x="8877002" y="2671281"/>
                </a:cubicBezTo>
                <a:cubicBezTo>
                  <a:pt x="9021086" y="2584831"/>
                  <a:pt x="8957999" y="2608900"/>
                  <a:pt x="9113308" y="2537717"/>
                </a:cubicBezTo>
                <a:cubicBezTo>
                  <a:pt x="9558172" y="2333821"/>
                  <a:pt x="8943020" y="2632297"/>
                  <a:pt x="9339339" y="2424701"/>
                </a:cubicBezTo>
                <a:cubicBezTo>
                  <a:pt x="9375996" y="2405500"/>
                  <a:pt x="9416330" y="2393692"/>
                  <a:pt x="9452355" y="2373330"/>
                </a:cubicBezTo>
                <a:cubicBezTo>
                  <a:pt x="9509065" y="2341277"/>
                  <a:pt x="9585810" y="2287569"/>
                  <a:pt x="9637290" y="2239766"/>
                </a:cubicBezTo>
                <a:cubicBezTo>
                  <a:pt x="9665683" y="2213401"/>
                  <a:pt x="9694852" y="2187482"/>
                  <a:pt x="9719483" y="2157573"/>
                </a:cubicBezTo>
                <a:cubicBezTo>
                  <a:pt x="9753526" y="2116235"/>
                  <a:pt x="9801436" y="2034885"/>
                  <a:pt x="9822225" y="1982912"/>
                </a:cubicBezTo>
                <a:cubicBezTo>
                  <a:pt x="9840990" y="1936000"/>
                  <a:pt x="9844946" y="1897956"/>
                  <a:pt x="9853047" y="1849348"/>
                </a:cubicBezTo>
                <a:cubicBezTo>
                  <a:pt x="9842773" y="1797977"/>
                  <a:pt x="9859269" y="1732280"/>
                  <a:pt x="9822225" y="1695236"/>
                </a:cubicBezTo>
                <a:cubicBezTo>
                  <a:pt x="9791402" y="1664414"/>
                  <a:pt x="9766026" y="1626948"/>
                  <a:pt x="9729757" y="1602769"/>
                </a:cubicBezTo>
                <a:cubicBezTo>
                  <a:pt x="9678505" y="1568601"/>
                  <a:pt x="9661966" y="1560146"/>
                  <a:pt x="9616742" y="1520575"/>
                </a:cubicBezTo>
                <a:cubicBezTo>
                  <a:pt x="9578427" y="1487049"/>
                  <a:pt x="9547215" y="1444306"/>
                  <a:pt x="9503726" y="1417834"/>
                </a:cubicBezTo>
                <a:cubicBezTo>
                  <a:pt x="9466722" y="1395310"/>
                  <a:pt x="9422089" y="1388638"/>
                  <a:pt x="9380436" y="1376737"/>
                </a:cubicBezTo>
                <a:cubicBezTo>
                  <a:pt x="9247418" y="1338732"/>
                  <a:pt x="9371784" y="1372720"/>
                  <a:pt x="9216049" y="1335640"/>
                </a:cubicBezTo>
                <a:cubicBezTo>
                  <a:pt x="9053099" y="1296842"/>
                  <a:pt x="9103609" y="1301187"/>
                  <a:pt x="8907825" y="1273995"/>
                </a:cubicBezTo>
                <a:cubicBezTo>
                  <a:pt x="8624264" y="1234611"/>
                  <a:pt x="8817493" y="1275140"/>
                  <a:pt x="8517407" y="1222625"/>
                </a:cubicBezTo>
                <a:cubicBezTo>
                  <a:pt x="8448602" y="1210584"/>
                  <a:pt x="8380676" y="1193868"/>
                  <a:pt x="8311924" y="1181528"/>
                </a:cubicBezTo>
                <a:cubicBezTo>
                  <a:pt x="8247084" y="1169890"/>
                  <a:pt x="8181661" y="1161735"/>
                  <a:pt x="8116715" y="1150706"/>
                </a:cubicBezTo>
                <a:cubicBezTo>
                  <a:pt x="7690860" y="1078391"/>
                  <a:pt x="7896619" y="1097677"/>
                  <a:pt x="7613281" y="1078786"/>
                </a:cubicBezTo>
                <a:cubicBezTo>
                  <a:pt x="7451221" y="1050188"/>
                  <a:pt x="7440267" y="1058314"/>
                  <a:pt x="7294782" y="996593"/>
                </a:cubicBezTo>
                <a:cubicBezTo>
                  <a:pt x="7228500" y="968473"/>
                  <a:pt x="7167879" y="926895"/>
                  <a:pt x="7099573" y="904126"/>
                </a:cubicBezTo>
                <a:cubicBezTo>
                  <a:pt x="7068751" y="893852"/>
                  <a:pt x="7034139" y="891325"/>
                  <a:pt x="7007106" y="873303"/>
                </a:cubicBezTo>
                <a:cubicBezTo>
                  <a:pt x="6986558" y="859604"/>
                  <a:pt x="6966747" y="844728"/>
                  <a:pt x="6945461" y="832207"/>
                </a:cubicBezTo>
                <a:cubicBezTo>
                  <a:pt x="6908474" y="810450"/>
                  <a:pt x="6868424" y="793948"/>
                  <a:pt x="6832445" y="770562"/>
                </a:cubicBezTo>
                <a:cubicBezTo>
                  <a:pt x="6740010" y="710479"/>
                  <a:pt x="6741183" y="681547"/>
                  <a:pt x="6637236" y="636998"/>
                </a:cubicBezTo>
                <a:cubicBezTo>
                  <a:pt x="6577510" y="611401"/>
                  <a:pt x="6514488" y="594198"/>
                  <a:pt x="6452301" y="575353"/>
                </a:cubicBezTo>
                <a:cubicBezTo>
                  <a:pt x="6401420" y="559934"/>
                  <a:pt x="6347445" y="554266"/>
                  <a:pt x="6298189" y="534256"/>
                </a:cubicBezTo>
                <a:cubicBezTo>
                  <a:pt x="6237157" y="509462"/>
                  <a:pt x="6183191" y="469716"/>
                  <a:pt x="6123528" y="441789"/>
                </a:cubicBezTo>
                <a:cubicBezTo>
                  <a:pt x="6022115" y="394319"/>
                  <a:pt x="5917990" y="352872"/>
                  <a:pt x="5815303" y="308225"/>
                </a:cubicBezTo>
                <a:cubicBezTo>
                  <a:pt x="5760453" y="284377"/>
                  <a:pt x="5707407" y="255955"/>
                  <a:pt x="5650917" y="236306"/>
                </a:cubicBezTo>
                <a:cubicBezTo>
                  <a:pt x="5200769" y="79731"/>
                  <a:pt x="5578239" y="197405"/>
                  <a:pt x="5301596" y="133564"/>
                </a:cubicBezTo>
                <a:cubicBezTo>
                  <a:pt x="5249791" y="121609"/>
                  <a:pt x="5200466" y="96882"/>
                  <a:pt x="5147483" y="92467"/>
                </a:cubicBezTo>
                <a:cubicBezTo>
                  <a:pt x="4993288" y="79618"/>
                  <a:pt x="5065180" y="86747"/>
                  <a:pt x="4931726" y="71919"/>
                </a:cubicBezTo>
                <a:cubicBezTo>
                  <a:pt x="4914602" y="61645"/>
                  <a:pt x="4898216" y="50028"/>
                  <a:pt x="4880355" y="41097"/>
                </a:cubicBezTo>
                <a:cubicBezTo>
                  <a:pt x="4870669" y="36254"/>
                  <a:pt x="4859711" y="34523"/>
                  <a:pt x="4849533" y="30822"/>
                </a:cubicBezTo>
                <a:cubicBezTo>
                  <a:pt x="4822034" y="20822"/>
                  <a:pt x="4794737" y="10274"/>
                  <a:pt x="4767339" y="0"/>
                </a:cubicBezTo>
                <a:cubicBezTo>
                  <a:pt x="4705694" y="6849"/>
                  <a:pt x="4643860" y="12168"/>
                  <a:pt x="4582405" y="20548"/>
                </a:cubicBezTo>
                <a:cubicBezTo>
                  <a:pt x="4568414" y="22456"/>
                  <a:pt x="4555429" y="30822"/>
                  <a:pt x="4541308" y="30822"/>
                </a:cubicBezTo>
                <a:cubicBezTo>
                  <a:pt x="4517092" y="30822"/>
                  <a:pt x="4493362" y="23973"/>
                  <a:pt x="4469389" y="20548"/>
                </a:cubicBezTo>
                <a:cubicBezTo>
                  <a:pt x="4431301" y="7852"/>
                  <a:pt x="4448253" y="15117"/>
                  <a:pt x="4418018" y="0"/>
                </a:cubicBezTo>
                <a:lnTo>
                  <a:pt x="4469389" y="10274"/>
                </a:lnTo>
                <a:close/>
              </a:path>
            </a:pathLst>
          </a:cu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05571-11FA-9BE9-1EB0-F9C2000B71A5}"/>
              </a:ext>
            </a:extLst>
          </p:cNvPr>
          <p:cNvSpPr txBox="1"/>
          <p:nvPr/>
        </p:nvSpPr>
        <p:spPr>
          <a:xfrm>
            <a:off x="4167752" y="1178229"/>
            <a:ext cx="3856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Capturing packets…</a:t>
            </a:r>
            <a:b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Making .</a:t>
            </a:r>
            <a:r>
              <a:rPr lang="en-US" altLang="ko-KR" sz="1600" b="1" dirty="0" err="1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pcap</a:t>
            </a:r>
            <a: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…</a:t>
            </a:r>
          </a:p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Release all of packets to all of teams!</a:t>
            </a:r>
            <a:endParaRPr lang="ko-KR" altLang="en-US" sz="1600" b="1" dirty="0" err="1">
              <a:solidFill>
                <a:srgbClr val="FF000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566EF4-2205-54F3-9261-E9498CC2EAB8}"/>
              </a:ext>
            </a:extLst>
          </p:cNvPr>
          <p:cNvCxnSpPr>
            <a:cxnSpLocks/>
          </p:cNvCxnSpPr>
          <p:nvPr/>
        </p:nvCxnSpPr>
        <p:spPr>
          <a:xfrm flipH="1">
            <a:off x="6095999" y="1130934"/>
            <a:ext cx="1" cy="3542953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842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3458D-6307-14C7-90EE-C5C955C8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F39C1-A0EE-C2B1-C40D-FA8223C6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9541A-435B-75EE-B51C-AA5442F34054}"/>
              </a:ext>
            </a:extLst>
          </p:cNvPr>
          <p:cNvSpPr txBox="1"/>
          <p:nvPr/>
        </p:nvSpPr>
        <p:spPr>
          <a:xfrm>
            <a:off x="419101" y="1096222"/>
            <a:ext cx="11364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3tick(15min)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마다 주어지는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pcap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우리는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score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변화를 통해 공격팀이 어딘지 알 수 있음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(source IP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확정 가능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공격자의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가져온 뒤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긁어와서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payload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재생성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exploit payload?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Let’s take a look.</a:t>
            </a:r>
          </a:p>
        </p:txBody>
      </p:sp>
    </p:spTree>
    <p:extLst>
      <p:ext uri="{BB962C8B-B14F-4D97-AF65-F5344CB8AC3E}">
        <p14:creationId xmlns:p14="http://schemas.microsoft.com/office/powerpoint/2010/main" val="2336961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14952-8CC6-C1D8-75F2-7D4A2E7B2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1FD87-948E-DDA3-66F1-68332D3D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93071-6A6F-736C-D156-9ADCF0550588}"/>
              </a:ext>
            </a:extLst>
          </p:cNvPr>
          <p:cNvSpPr txBox="1"/>
          <p:nvPr/>
        </p:nvSpPr>
        <p:spPr>
          <a:xfrm>
            <a:off x="419101" y="1096222"/>
            <a:ext cx="11364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Wireshark: 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2"/>
              </a:rPr>
              <a:t>https://www.wireshark.org/download/win64/Wireshark-4.4.8-x64.exe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최신 버전을 유지하는 것이 중요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028B4-738B-DC19-F2DC-51070E8FF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444" y="2743104"/>
            <a:ext cx="3839111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68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5C682-59C1-7233-3B32-ADC0B537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6DB3E-C58A-617F-6B17-DF5B884F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CB808-BB53-468A-A0BC-CF7B0D284D1E}"/>
              </a:ext>
            </a:extLst>
          </p:cNvPr>
          <p:cNvSpPr txBox="1"/>
          <p:nvPr/>
        </p:nvSpPr>
        <p:spPr>
          <a:xfrm>
            <a:off x="419101" y="1096222"/>
            <a:ext cx="11364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nc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ctf.ipwning.com 31000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8295E-4BF4-1373-4FB3-2C3C74519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81" y="1804108"/>
            <a:ext cx="10368238" cy="37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90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4EFB8-8FA9-C843-9AB5-D9FBB6C2D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65D5F-560D-9EEB-49AB-9F39774F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EB6A2-6928-FEB5-C8A6-A6D55FD1D832}"/>
              </a:ext>
            </a:extLst>
          </p:cNvPr>
          <p:cNvSpPr txBox="1"/>
          <p:nvPr/>
        </p:nvSpPr>
        <p:spPr>
          <a:xfrm>
            <a:off x="419101" y="1096222"/>
            <a:ext cx="11364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Server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통해 통신한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secret message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찾아보자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Goal 0. Client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Server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에게 전송한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Secret message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찾기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Goal 1. Server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Client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에게 전송한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Secret message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찾기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Hint: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How to identify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packets?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How to identify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packets which have payload?</a:t>
            </a:r>
          </a:p>
        </p:txBody>
      </p:sp>
    </p:spTree>
    <p:extLst>
      <p:ext uri="{BB962C8B-B14F-4D97-AF65-F5344CB8AC3E}">
        <p14:creationId xmlns:p14="http://schemas.microsoft.com/office/powerpoint/2010/main" val="3654867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DE21-42FE-0FB7-258C-19707DCB9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50108-157F-87AE-198C-3E6DF003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39756-8D7E-42C6-0FFA-DE0AE24450D3}"/>
              </a:ext>
            </a:extLst>
          </p:cNvPr>
          <p:cNvSpPr txBox="1"/>
          <p:nvPr/>
        </p:nvSpPr>
        <p:spPr>
          <a:xfrm>
            <a:off x="419101" y="1096222"/>
            <a:ext cx="11364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How to figure out payload?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en-US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wireshark</a:t>
            </a: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GUI filtering (Windows)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tcp.len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&gt;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en-US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wireshark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cli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filtering (Windows)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tshark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-r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{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pcap.pcap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}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-Y "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tcp.len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&gt;0" -T fields -e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tcp.payload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en-US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tcpdump</a:t>
            </a: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cli filtering (Ubuntu)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tcpdump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-r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{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pcap.pcap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}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'(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[2:2] - ((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[0] &amp; 0xf) &lt;&lt; 2) - ((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[12] &amp; 0xf0) &gt;&gt; 2)) &gt; 0' 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SYN, SYN-ACK, ACK, FIN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payload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없이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flag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drop.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 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실존하는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capture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8235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A1F9-556C-AB94-A712-BEB0021C0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354D-0276-6697-B8FD-8DE3CD190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36744-0442-8BA2-855D-28699F7B8C67}"/>
              </a:ext>
            </a:extLst>
          </p:cNvPr>
          <p:cNvSpPr txBox="1"/>
          <p:nvPr/>
        </p:nvSpPr>
        <p:spPr>
          <a:xfrm>
            <a:off x="419101" y="1096222"/>
            <a:ext cx="113649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How to figure out payload?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en-US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wireshark</a:t>
            </a: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GUI filtering (Windows)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tcp.port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==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{port}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&amp;&amp;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tcp.len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&gt;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추가적으로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src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dst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filtering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하려면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ip.src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== {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}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ip.dst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== {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en-US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wireshark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cli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filtering (Windows)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tshark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-r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{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pcap.pcap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}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-Y "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tcp.port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==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{port}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&amp;&amp;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tcp.len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&gt;0" -T fields -e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tcp.payload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위와 같음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en-US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tcpdump</a:t>
            </a: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cli filtering (Ubuntu)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tcpdump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-r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{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pcap.pcap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}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'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port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{port}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and (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[2:2] - ((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[0] &amp; 0xf) &lt;&lt; 2) - ((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[12] &amp; 0xf0) &gt;&gt; 2)) &gt; 0' –A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host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src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{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}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host 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dst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{</a:t>
            </a:r>
            <a:r>
              <a:rPr lang="en-US" altLang="ko-KR" sz="2000" dirty="0" err="1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}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SYN, SYN-ACK, ACK, FIN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payload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없이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flag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drop.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 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실존하는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capture +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port filtering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17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E6B2A-1AC7-E5CD-3A3D-D8F8C0536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631AA-2303-7760-1026-C3F2D7B3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2D3AA-388F-570C-CBED-B73A170B3045}"/>
              </a:ext>
            </a:extLst>
          </p:cNvPr>
          <p:cNvSpPr txBox="1"/>
          <p:nvPr/>
        </p:nvSpPr>
        <p:spPr>
          <a:xfrm>
            <a:off x="419101" y="1096222"/>
            <a:ext cx="11364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그래서 우리는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pcap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파일을 가지고 뭘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해야하죠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자동으로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p.recvuntil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하고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자동으로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p.send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해주는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exploit script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export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해야 함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즉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pcap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to exploit.py generator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개발해야함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!!!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40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A76B5-F064-E366-2EED-ACD60B1D0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2A2BA-DDC3-3124-A724-08687604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3488AB-CD53-7D14-4451-91048F4AE262}"/>
              </a:ext>
            </a:extLst>
          </p:cNvPr>
          <p:cNvSpPr txBox="1"/>
          <p:nvPr/>
        </p:nvSpPr>
        <p:spPr>
          <a:xfrm>
            <a:off x="419101" y="1096222"/>
            <a:ext cx="11364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How to generate script?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가진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payload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통신을 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script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일정부분 재구현하고 싶다면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담은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identify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해당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stream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stream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모든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수집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그대로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pwntools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script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generate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400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B172-2396-7BC4-4268-F5E3B0E2D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A9117-93AF-9C20-7662-733C633D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F28EDE-C244-D088-D9FC-7F87E3B4133F}"/>
              </a:ext>
            </a:extLst>
          </p:cNvPr>
          <p:cNvSpPr txBox="1"/>
          <p:nvPr/>
        </p:nvSpPr>
        <p:spPr>
          <a:xfrm>
            <a:off x="419101" y="1096222"/>
            <a:ext cx="11364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How to generate script?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가진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payload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통신을 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script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일정부분 재구현하고 싶다면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담은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identify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해당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stream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stream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모든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수집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data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그대로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pwntools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generate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59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7806-9DB7-0DDF-E322-C19DEE795FF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2800" dirty="0"/>
              <a:t>전체 목차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4544E-C044-0380-92DF-6BC995F1C86D}"/>
              </a:ext>
            </a:extLst>
          </p:cNvPr>
          <p:cNvSpPr txBox="1"/>
          <p:nvPr/>
        </p:nvSpPr>
        <p:spPr>
          <a:xfrm>
            <a:off x="419101" y="1096222"/>
            <a:ext cx="11364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Defend our team with packet (…</a:t>
            </a:r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ing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Defend our team through patching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Mock DEFCON CTF Final!</a:t>
            </a:r>
          </a:p>
        </p:txBody>
      </p:sp>
    </p:spTree>
    <p:extLst>
      <p:ext uri="{BB962C8B-B14F-4D97-AF65-F5344CB8AC3E}">
        <p14:creationId xmlns:p14="http://schemas.microsoft.com/office/powerpoint/2010/main" val="3305844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1CD91-D9D9-33F9-BD54-71190854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C7960-DADC-0999-0C36-2D787810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A768D-89EC-0137-09CE-D0460E2EF0BF}"/>
              </a:ext>
            </a:extLst>
          </p:cNvPr>
          <p:cNvSpPr txBox="1"/>
          <p:nvPr/>
        </p:nvSpPr>
        <p:spPr>
          <a:xfrm>
            <a:off x="419101" y="1096222"/>
            <a:ext cx="11364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692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63F98-1EEC-4BBE-22C0-914E3F40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0911D-FAA7-5DDF-224E-59895D2E4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38781-E735-8470-D3C9-E31C7029CB59}"/>
              </a:ext>
            </a:extLst>
          </p:cNvPr>
          <p:cNvSpPr txBox="1"/>
          <p:nvPr/>
        </p:nvSpPr>
        <p:spPr>
          <a:xfrm>
            <a:off x="419101" y="1096222"/>
            <a:ext cx="11364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How to generate script?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가진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payload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통신을 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script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일정부분 재구현하고 싶다면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담은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identify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해당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stream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stream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모든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수집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data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그대로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pwntools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script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generate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204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9AA4C-C0B0-2E65-3871-1761317F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1CA6-D8EB-F3C0-0D60-445216C9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657C0-7D2C-339D-B5FE-4287BB9A6379}"/>
              </a:ext>
            </a:extLst>
          </p:cNvPr>
          <p:cNvSpPr txBox="1"/>
          <p:nvPr/>
        </p:nvSpPr>
        <p:spPr>
          <a:xfrm>
            <a:off x="419101" y="1096222"/>
            <a:ext cx="11364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485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8BAA6-C6B2-048B-7EAF-3ACE78CC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DBE89-C45B-B158-B339-EF6D7C80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A8711-0B38-C043-1FE8-D0E3F710BA28}"/>
              </a:ext>
            </a:extLst>
          </p:cNvPr>
          <p:cNvSpPr txBox="1"/>
          <p:nvPr/>
        </p:nvSpPr>
        <p:spPr>
          <a:xfrm>
            <a:off x="419101" y="1096222"/>
            <a:ext cx="11364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How to generate script?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가진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payload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통신을 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script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일정부분 재구현하고 싶다면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담은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identify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해당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stream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follow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stream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모든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수집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data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그대로 </a:t>
            </a:r>
            <a:r>
              <a:rPr lang="en-US" altLang="ko-KR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pwntools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script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generate</a:t>
            </a:r>
            <a:endParaRPr 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317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5F1A4-D04B-2000-B8EC-A78489CD0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930DD-815E-1B80-E1DC-4EE7C9312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38144-B2E9-9513-C992-80D36E363096}"/>
              </a:ext>
            </a:extLst>
          </p:cNvPr>
          <p:cNvSpPr txBox="1"/>
          <p:nvPr/>
        </p:nvSpPr>
        <p:spPr>
          <a:xfrm>
            <a:off x="419101" y="1096222"/>
            <a:ext cx="11364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050" name="Picture 2" descr="Hmm 이미지 – 찾아보기 9,802 스톡 사진, 벡터 및 비디오 | Adobe Stock">
            <a:extLst>
              <a:ext uri="{FF2B5EF4-FFF2-40B4-BE49-F238E27FC236}">
                <a16:creationId xmlns:a16="http://schemas.microsoft.com/office/drawing/2014/main" id="{8DC04EBB-DFE9-ED60-99A4-A2EED19A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346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CA78F-E388-2003-F192-A24D6A0A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9A1F-0E8F-0B75-C86D-5D6E2D45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1DD692-6D02-ED8F-9A4A-5BCD324CC19C}"/>
              </a:ext>
            </a:extLst>
          </p:cNvPr>
          <p:cNvSpPr txBox="1"/>
          <p:nvPr/>
        </p:nvSpPr>
        <p:spPr>
          <a:xfrm>
            <a:off x="419101" y="1096222"/>
            <a:ext cx="11364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tcpdump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만을 이용한 방법은 불가능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물론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tcpflow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tshark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등을 이용해 분할하고 자르고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가능은 하지만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자동화를 할 수 있을까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00983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CA64-BBD7-B5EA-3699-D4C7AE0A5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21FA6-B181-0873-ECE9-BD44BBF32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E188D-6833-E8A2-E593-0F7E8A508290}"/>
              </a:ext>
            </a:extLst>
          </p:cNvPr>
          <p:cNvSpPr txBox="1"/>
          <p:nvPr/>
        </p:nvSpPr>
        <p:spPr>
          <a:xfrm>
            <a:off x="419101" y="1096222"/>
            <a:ext cx="11364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tcpdump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만을 이용한 방법은 불가능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물론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tcpflow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tshark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등을 이용해 분할하고 자르고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가능은 하지만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자동화를 할 수 있을까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수작업이 너무 많이 필요함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99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BB74C-E75F-5E2E-E336-EA724968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C756C-9D7E-D252-CA21-C6B0E7DD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F4B09-4BC4-5E37-70D6-B3364E7999F3}"/>
              </a:ext>
            </a:extLst>
          </p:cNvPr>
          <p:cNvSpPr txBox="1"/>
          <p:nvPr/>
        </p:nvSpPr>
        <p:spPr>
          <a:xfrm>
            <a:off x="419101" y="1096222"/>
            <a:ext cx="11364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tcpdump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만을 이용한 방법은 불가능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물론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tcpflow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tshark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등을 이용해 분할하고 자르고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가능은 하지만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자동화를 할 수 있을까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수작업이 너무 많이 필요함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Python script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생성하는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python script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제작해보자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!!!</a:t>
            </a:r>
            <a:endParaRPr 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6802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BACE-462A-1D0C-A3D8-E19AD1258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BFF49-18F5-3F2F-0CA2-F459BE9B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1568A-E54C-0798-22FB-9835176EC4EB}"/>
              </a:ext>
            </a:extLst>
          </p:cNvPr>
          <p:cNvSpPr txBox="1"/>
          <p:nvPr/>
        </p:nvSpPr>
        <p:spPr>
          <a:xfrm>
            <a:off x="419101" y="1096222"/>
            <a:ext cx="11364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Python script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생성하는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python script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제작해보자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dpkt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module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사용법은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official docs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Official docs: 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2"/>
              </a:rPr>
              <a:t>https://dpkt.readthedocs.io/en/latest/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051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F7DBB-21CE-4AF5-F5AD-6897B38CF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0FC5E-71EC-57D1-5380-92C8A1CF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78798-B69F-50F4-4AAE-89315AB5CA1A}"/>
              </a:ext>
            </a:extLst>
          </p:cNvPr>
          <p:cNvSpPr txBox="1"/>
          <p:nvPr/>
        </p:nvSpPr>
        <p:spPr>
          <a:xfrm>
            <a:off x="419101" y="1096222"/>
            <a:ext cx="11364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python script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모두 자동화해보자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packet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원하는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 parsing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port,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확보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port,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stream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확보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stream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확보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확보한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data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pwntools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script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만들어주는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script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작성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46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7806-9DB7-0DDF-E322-C19DEE795FF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2800" dirty="0"/>
              <a:t>목차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4544E-C044-0380-92DF-6BC995F1C86D}"/>
              </a:ext>
            </a:extLst>
          </p:cNvPr>
          <p:cNvSpPr txBox="1"/>
          <p:nvPr/>
        </p:nvSpPr>
        <p:spPr>
          <a:xfrm>
            <a:off x="419101" y="1096222"/>
            <a:ext cx="11364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DEFCON?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Network basic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OSI 7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TCP/IP 4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IP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 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TCP Packet header + HTTP/S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 analyzing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Identify payload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Local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Identify root cause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Miscellaneous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Wireshark crash!!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Fuzzing?</a:t>
            </a:r>
          </a:p>
        </p:txBody>
      </p:sp>
    </p:spTree>
    <p:extLst>
      <p:ext uri="{BB962C8B-B14F-4D97-AF65-F5344CB8AC3E}">
        <p14:creationId xmlns:p14="http://schemas.microsoft.com/office/powerpoint/2010/main" val="928127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7FF6A-FE76-8D74-4B8C-7086513D4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EC612-E60C-6405-08BB-49C973F6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Packet analyzing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927A0-BB96-FBFA-5BBA-BC9A9346E193}"/>
              </a:ext>
            </a:extLst>
          </p:cNvPr>
          <p:cNvSpPr txBox="1"/>
          <p:nvPr/>
        </p:nvSpPr>
        <p:spPr>
          <a:xfrm>
            <a:off x="419101" y="1096222"/>
            <a:ext cx="11364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문제의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exploit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직접 전송해서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flag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획득하고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flag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획득한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packet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통해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script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재생성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nc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ctf.ipwning.com 9999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Hacktheon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CTF Qual 2025: zip </a:t>
            </a:r>
          </a:p>
        </p:txBody>
      </p:sp>
    </p:spTree>
    <p:extLst>
      <p:ext uri="{BB962C8B-B14F-4D97-AF65-F5344CB8AC3E}">
        <p14:creationId xmlns:p14="http://schemas.microsoft.com/office/powerpoint/2010/main" val="4235888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104F6-3846-CA03-D281-01AC26A6F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4FB19E-D925-B8A3-2C15-41F979AE79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A5D17-1C6F-4CD2-70C4-6EE13C8928D5}"/>
              </a:ext>
            </a:extLst>
          </p:cNvPr>
          <p:cNvSpPr txBox="1"/>
          <p:nvPr/>
        </p:nvSpPr>
        <p:spPr>
          <a:xfrm>
            <a:off x="3276255" y="2967335"/>
            <a:ext cx="5639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Identify root cause</a:t>
            </a:r>
          </a:p>
        </p:txBody>
      </p:sp>
    </p:spTree>
    <p:extLst>
      <p:ext uri="{BB962C8B-B14F-4D97-AF65-F5344CB8AC3E}">
        <p14:creationId xmlns:p14="http://schemas.microsoft.com/office/powerpoint/2010/main" val="121945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13D38-8BF3-A1D6-BDAA-E7EF51921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C30DB-7085-6D1E-404E-980679B1E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Identify root cause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1A0F6-1A99-0EDD-8514-034FBF0625D2}"/>
              </a:ext>
            </a:extLst>
          </p:cNvPr>
          <p:cNvSpPr txBox="1"/>
          <p:nvPr/>
        </p:nvSpPr>
        <p:spPr>
          <a:xfrm>
            <a:off x="419101" y="1096222"/>
            <a:ext cx="1136491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Root cause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확인하기 위해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exploit script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생성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Remote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전송해보고 죽는 부분 확인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죽는 부분 이하는 전부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comment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처리하고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gdb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디버깅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112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1CE9-E479-33FC-C9D6-3CBE522FA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F001B-84B6-71EF-3BF3-962985AE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Identify root cause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71596-6399-7253-D863-04F0F911F0C1}"/>
              </a:ext>
            </a:extLst>
          </p:cNvPr>
          <p:cNvSpPr txBox="1"/>
          <p:nvPr/>
        </p:nvSpPr>
        <p:spPr>
          <a:xfrm>
            <a:off x="419101" y="1096222"/>
            <a:ext cx="113649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gdb</a:t>
            </a:r>
            <a:r>
              <a:rPr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installing…</a:t>
            </a:r>
            <a:endParaRPr 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sudo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apt update -y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sudo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apt install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gdb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python3 python3-pip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sudo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apt install python3-pwntools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Home directory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git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이라는 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directory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생성하고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cd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git;git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clone 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2"/>
              </a:rPr>
              <a:t>https://github.com/bata24/gef.git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cd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gef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; 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chmod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+x install.sh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sudo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./install.sh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echo "source ~/git/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gef</a:t>
            </a: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/gef.py" &gt; ~/.</a:t>
            </a:r>
            <a:r>
              <a:rPr 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gdbinit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60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A4E4F-F5AF-097F-66CF-317FDCFB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C6FF-D97D-1392-F560-E6645E338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Identify root cause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D631D-6DE3-B742-2E41-D479A8F3A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57" y="949034"/>
            <a:ext cx="7637486" cy="49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64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1A81F-7421-1EF5-11A0-357315C29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1DD0-D86D-5611-C2F9-9F815F32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Identify root cause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501452-E0E9-FB21-E2B2-6BE1526B0A99}"/>
              </a:ext>
            </a:extLst>
          </p:cNvPr>
          <p:cNvSpPr txBox="1"/>
          <p:nvPr/>
        </p:nvSpPr>
        <p:spPr>
          <a:xfrm>
            <a:off x="419101" y="1096222"/>
            <a:ext cx="11364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Let’s analyze </a:t>
            </a:r>
            <a:r>
              <a:rPr lang="en-US" sz="2000" b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this vulnerability </a:t>
            </a:r>
            <a:r>
              <a:rPr 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using IDA!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794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19704-AD15-2802-8A26-F2A1685D2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F8EBCE-498A-A5B5-84A1-8319B64D53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F4D7E-C8B0-CDC4-74C8-85C8255D16D3}"/>
              </a:ext>
            </a:extLst>
          </p:cNvPr>
          <p:cNvSpPr txBox="1"/>
          <p:nvPr/>
        </p:nvSpPr>
        <p:spPr>
          <a:xfrm>
            <a:off x="3552456" y="2967335"/>
            <a:ext cx="5087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00813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14A2-2D8F-4C31-12A2-3735CB0F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B2FA9-61CB-4EBE-15E2-3B89201B3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sz="2800" dirty="0"/>
              <a:t>Miscellaneous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97753-AC0B-7FB0-37F4-D3A3085CC221}"/>
              </a:ext>
            </a:extLst>
          </p:cNvPr>
          <p:cNvSpPr txBox="1"/>
          <p:nvPr/>
        </p:nvSpPr>
        <p:spPr>
          <a:xfrm>
            <a:off x="419101" y="1096222"/>
            <a:ext cx="11364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Have you ever imagined what would happen if Wireshark got crashed?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Human analyzing is impossible. (assuming using old-version.)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If the enemies packet auto analyzer was made by an old-version of Wireshark…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 It would be crashed.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Yes! We can make their tools got confused!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126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8791-8A53-E49C-CCCC-502C037CF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028F0-F539-AAB0-228F-FA2DB9AF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Miscellaneous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26903-89A6-E124-5DC8-FE743390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03" y="791083"/>
            <a:ext cx="8543393" cy="52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36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E9BB3-30BB-131D-F8B9-1E0CF7E4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352E8-4187-0F51-EA66-692770B3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Miscellaneous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351AD-59A7-F1F7-15DD-2F8B5AB3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49" y="810070"/>
            <a:ext cx="8481901" cy="52378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804DA64-F990-112D-83F0-6FEF7A70BCE0}"/>
              </a:ext>
            </a:extLst>
          </p:cNvPr>
          <p:cNvSpPr/>
          <p:nvPr/>
        </p:nvSpPr>
        <p:spPr>
          <a:xfrm>
            <a:off x="5509260" y="1874520"/>
            <a:ext cx="853440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9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7F1540-EED0-418B-C374-BE5881C671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3750-DB1B-C21A-FC9B-1B4ED8EC0FE6}"/>
              </a:ext>
            </a:extLst>
          </p:cNvPr>
          <p:cNvSpPr txBox="1"/>
          <p:nvPr/>
        </p:nvSpPr>
        <p:spPr>
          <a:xfrm>
            <a:off x="4452799" y="2967335"/>
            <a:ext cx="3286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DEFCON?</a:t>
            </a:r>
          </a:p>
        </p:txBody>
      </p:sp>
    </p:spTree>
    <p:extLst>
      <p:ext uri="{BB962C8B-B14F-4D97-AF65-F5344CB8AC3E}">
        <p14:creationId xmlns:p14="http://schemas.microsoft.com/office/powerpoint/2010/main" val="301758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D1F0D-5874-5DDD-4339-1BA539FB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E891E-29C5-6DFE-6B62-57524C4B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Miscellaneous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0E502-D536-70CA-6A97-05DF04FD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6" y="1946400"/>
            <a:ext cx="8694827" cy="29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81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5C8BF-CCA3-6955-54F5-9E356E875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8ECE9-2791-75C3-3F68-7E330C00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Miscellaneous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DBF7F-D193-FD71-8BDF-3DD41F82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86" y="1946400"/>
            <a:ext cx="8694827" cy="29651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FB024BF-97D7-94CA-BFA0-354ABDE00ADF}"/>
              </a:ext>
            </a:extLst>
          </p:cNvPr>
          <p:cNvSpPr/>
          <p:nvPr/>
        </p:nvSpPr>
        <p:spPr>
          <a:xfrm>
            <a:off x="1500027" y="1715784"/>
            <a:ext cx="3295493" cy="10376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3898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F0AE-93D3-1C94-A9E6-2563BFEDF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5A88B-F2FB-A3A6-0A97-FBE84773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Miscellaneous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B8788-27C4-CDAA-EAE4-7838BA07110E}"/>
              </a:ext>
            </a:extLst>
          </p:cNvPr>
          <p:cNvSpPr txBox="1"/>
          <p:nvPr/>
        </p:nvSpPr>
        <p:spPr>
          <a:xfrm>
            <a:off x="419101" y="1096222"/>
            <a:ext cx="11364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Wireshark: </a:t>
            </a:r>
            <a:r>
              <a:rPr 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hlinkClick r:id="rId2"/>
              </a:rPr>
              <a:t>https://www.wireshark.org/download/win64/all-versions/Wireshark-4.4.0-x64.exe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최신 버전을 유지하는 것이 중요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하지만 테스트를 위해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구버전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설치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B8E94-3BD0-C612-9C34-34CF9F2DC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28" y="2419661"/>
            <a:ext cx="4481143" cy="28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71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413B-FFC4-2554-F485-A4F755D1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24590-17C0-1FFD-2CDC-3DE584367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Miscellaneous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94CB7-85E8-063F-D27D-6829C9E0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735" y="1243545"/>
            <a:ext cx="8164530" cy="43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26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FE4E-1097-29F2-7C4D-37C3DBAD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080A4-7A4A-E27E-2A7C-9D200321B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6" y="173778"/>
            <a:ext cx="4321824" cy="478578"/>
          </a:xfrm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Miscellaneous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AD1DB8-8708-A946-F750-A63623FFA1B6}"/>
              </a:ext>
            </a:extLst>
          </p:cNvPr>
          <p:cNvSpPr txBox="1"/>
          <p:nvPr/>
        </p:nvSpPr>
        <p:spPr>
          <a:xfrm>
            <a:off x="419101" y="1096222"/>
            <a:ext cx="1136491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It’s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much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hard…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So, if you have any room to fuzz, just do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Imagine that if you find any vulnerabilities!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You’ll get reward (like CVE)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You can support your team even DEFCON isn’t started.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Of course, you need to let them know that they must update their </a:t>
            </a:r>
            <a:r>
              <a:rPr lang="en-US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wireshark</a:t>
            </a:r>
            <a:r>
              <a:rPr 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to latest version.</a:t>
            </a:r>
            <a:endParaRPr 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534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7806-9DB7-0DDF-E322-C19DEE795FF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2800" dirty="0"/>
              <a:t>전체 목차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4544E-C044-0380-92DF-6BC995F1C86D}"/>
              </a:ext>
            </a:extLst>
          </p:cNvPr>
          <p:cNvSpPr txBox="1"/>
          <p:nvPr/>
        </p:nvSpPr>
        <p:spPr>
          <a:xfrm>
            <a:off x="419101" y="1096222"/>
            <a:ext cx="11364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Defend our team with packet (Done)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Defend our team through patching (To-do)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Mock DEFCON CTF Final!</a:t>
            </a:r>
          </a:p>
        </p:txBody>
      </p:sp>
    </p:spTree>
    <p:extLst>
      <p:ext uri="{BB962C8B-B14F-4D97-AF65-F5344CB8AC3E}">
        <p14:creationId xmlns:p14="http://schemas.microsoft.com/office/powerpoint/2010/main" val="1677585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07F1540-EED0-418B-C374-BE5881C671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B3750-DB1B-C21A-FC9B-1B4ED8EC0FE6}"/>
              </a:ext>
            </a:extLst>
          </p:cNvPr>
          <p:cNvSpPr txBox="1"/>
          <p:nvPr/>
        </p:nvSpPr>
        <p:spPr>
          <a:xfrm>
            <a:off x="2092960" y="3058775"/>
            <a:ext cx="8006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5400" spc="-15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33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457A5-AE00-EE7F-EC15-9BC64E498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4FB3-9D30-1005-2CB8-85AF12C3683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DEFCON?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DB668E-5990-F097-5B42-B3EA5D2011D9}"/>
              </a:ext>
            </a:extLst>
          </p:cNvPr>
          <p:cNvSpPr txBox="1"/>
          <p:nvPr/>
        </p:nvSpPr>
        <p:spPr>
          <a:xfrm>
            <a:off x="419101" y="1096222"/>
            <a:ext cx="11364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데프콘 CTF 30 본선에 참가한 BoB 멘토와 수료생들.">
            <a:extLst>
              <a:ext uri="{FF2B5EF4-FFF2-40B4-BE49-F238E27FC236}">
                <a16:creationId xmlns:a16="http://schemas.microsoft.com/office/drawing/2014/main" id="{3F9DBE96-6CEC-E997-53D8-78F4F873D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0100"/>
            <a:ext cx="9144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06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7C79D-EE7B-3211-72AC-73E34096D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020C2-7CEA-128D-4540-D99F7601AED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DEFCON?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E9FC5-8061-4641-C6C6-D726BDFED420}"/>
              </a:ext>
            </a:extLst>
          </p:cNvPr>
          <p:cNvSpPr txBox="1"/>
          <p:nvPr/>
        </p:nvSpPr>
        <p:spPr>
          <a:xfrm>
            <a:off x="419101" y="1096222"/>
            <a:ext cx="11364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074" name="Picture 2" descr="데프콘 CTF 30 본선에 참가한 BoB 멘토와 수료생들.">
            <a:extLst>
              <a:ext uri="{FF2B5EF4-FFF2-40B4-BE49-F238E27FC236}">
                <a16:creationId xmlns:a16="http://schemas.microsoft.com/office/drawing/2014/main" id="{C2CABBEA-C93B-1343-8CB3-5F7364508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0100"/>
            <a:ext cx="9144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4EB32B2-0817-E7D8-0817-77C841294987}"/>
              </a:ext>
            </a:extLst>
          </p:cNvPr>
          <p:cNvSpPr/>
          <p:nvPr/>
        </p:nvSpPr>
        <p:spPr>
          <a:xfrm>
            <a:off x="5936456" y="3086100"/>
            <a:ext cx="571500" cy="5691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0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B47806-9DB7-0DDF-E322-C19DEE795FF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800" dirty="0"/>
              <a:t>DEFCON?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4544E-C044-0380-92DF-6BC995F1C86D}"/>
              </a:ext>
            </a:extLst>
          </p:cNvPr>
          <p:cNvSpPr txBox="1"/>
          <p:nvPr/>
        </p:nvSpPr>
        <p:spPr>
          <a:xfrm>
            <a:off x="413544" y="1127044"/>
            <a:ext cx="113649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이미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들었겠지만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간의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running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일동안 많은 문제를 서로 공격하고 방어해야 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A&amp;D Style CTF!!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밤마다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Pause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제공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(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내일을 위해 휴식하거나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계속 정진하거나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Pause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마다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retire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될 수도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아닐 수도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문제에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bug or vulnerability.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게다가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codebase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 어마어마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이런 통나무는 혼자서 짊어질 수 없다</a:t>
            </a:r>
            <a:r>
              <a:rPr lang="en-US" altLang="ko-KR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That’s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why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so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many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teams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have so many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1tick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마다 증감하는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score…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 성공 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+1,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방어 실패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or health check fail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Score +=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공격에 성공한 팀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공격에 성공한 문제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(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방어 실패한 문제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공격한 팀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 health check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실패한 문제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팀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=&gt;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Patch</a:t>
            </a:r>
            <a:r>
              <a:rPr lang="ko-KR" altLang="en-US" sz="1600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생각보다 큰 </a:t>
            </a:r>
            <a:r>
              <a:rPr lang="en-US" altLang="ko-KR" sz="1600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Risk</a:t>
            </a:r>
            <a:r>
              <a:rPr lang="ko-KR" altLang="en-US" sz="1600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가진다</a:t>
            </a:r>
            <a:r>
              <a:rPr lang="en-US" altLang="ko-KR" sz="1600" b="1" dirty="0">
                <a:solidFill>
                  <a:srgbClr val="FF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48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>
              <a:lumMod val="85000"/>
              <a:lumOff val="1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 err="1" smtClean="0">
            <a:latin typeface="Pretendard ExtraBold" panose="02000903000000020004" pitchFamily="2" charset="-127"/>
            <a:ea typeface="Pretendard ExtraBold" panose="02000903000000020004" pitchFamily="2" charset="-127"/>
            <a:cs typeface="Pretendard ExtraBold" panose="020009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22626</TotalTime>
  <Words>1995</Words>
  <Application>Microsoft Office PowerPoint</Application>
  <PresentationFormat>Widescreen</PresentationFormat>
  <Paragraphs>471</Paragraphs>
  <Slides>66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KoPubWorld돋움체 Bold</vt:lpstr>
      <vt:lpstr>KoPubWorld돋움체 Light</vt:lpstr>
      <vt:lpstr>KoPubWorld돋움체 Medium</vt:lpstr>
      <vt:lpstr>KoPubWorld바탕체 Light</vt:lpstr>
      <vt:lpstr>Pretendard ExtraBold</vt:lpstr>
      <vt:lpstr>맑은 고딕</vt:lpstr>
      <vt:lpstr>Arial</vt:lpstr>
      <vt:lpstr>Office 테마</vt:lpstr>
      <vt:lpstr>PowerPoint Presentation</vt:lpstr>
      <vt:lpstr>Who am I?</vt:lpstr>
      <vt:lpstr>시작하기에 앞서…</vt:lpstr>
      <vt:lpstr>전체 목차</vt:lpstr>
      <vt:lpstr>목차</vt:lpstr>
      <vt:lpstr>PowerPoint Presentation</vt:lpstr>
      <vt:lpstr>DEFCON?</vt:lpstr>
      <vt:lpstr>DEFCON?</vt:lpstr>
      <vt:lpstr>DEFCON?</vt:lpstr>
      <vt:lpstr>DEFCON?</vt:lpstr>
      <vt:lpstr>DEFCON?</vt:lpstr>
      <vt:lpstr>DEFCON?</vt:lpstr>
      <vt:lpstr>PowerPoint Presentation</vt:lpstr>
      <vt:lpstr>Network basic</vt:lpstr>
      <vt:lpstr>Network basic</vt:lpstr>
      <vt:lpstr>Network basic</vt:lpstr>
      <vt:lpstr>Network basic</vt:lpstr>
      <vt:lpstr>Network basic (IP header)</vt:lpstr>
      <vt:lpstr>Network basic (TCP header)</vt:lpstr>
      <vt:lpstr>Network basic (TCP header)</vt:lpstr>
      <vt:lpstr>Network basic (TCP header)</vt:lpstr>
      <vt:lpstr>Network basic (HTTP)</vt:lpstr>
      <vt:lpstr>Network basic (HTTPS)</vt:lpstr>
      <vt:lpstr>PowerPoint Presentation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Packet analyzing</vt:lpstr>
      <vt:lpstr>PowerPoint Presentation</vt:lpstr>
      <vt:lpstr>Identify root cause</vt:lpstr>
      <vt:lpstr>Identify root cause</vt:lpstr>
      <vt:lpstr>Identify root cause</vt:lpstr>
      <vt:lpstr>Identify root cause</vt:lpstr>
      <vt:lpstr>PowerPoint Presentation</vt:lpstr>
      <vt:lpstr>Miscellaneous</vt:lpstr>
      <vt:lpstr>Miscellaneous</vt:lpstr>
      <vt:lpstr>Miscellaneous</vt:lpstr>
      <vt:lpstr>Miscellaneous</vt:lpstr>
      <vt:lpstr>Miscellaneous</vt:lpstr>
      <vt:lpstr>Miscellaneous</vt:lpstr>
      <vt:lpstr>Miscellaneous</vt:lpstr>
      <vt:lpstr>Miscellaneous</vt:lpstr>
      <vt:lpstr>전체 목차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GunHee Ahn</cp:lastModifiedBy>
  <cp:revision>2257</cp:revision>
  <dcterms:created xsi:type="dcterms:W3CDTF">2022-02-02T04:32:22Z</dcterms:created>
  <dcterms:modified xsi:type="dcterms:W3CDTF">2025-07-23T06:06:18Z</dcterms:modified>
</cp:coreProperties>
</file>